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7" r:id="rId4"/>
    <p:sldId id="263" r:id="rId5"/>
    <p:sldId id="259" r:id="rId6"/>
    <p:sldId id="267" r:id="rId7"/>
    <p:sldId id="264" r:id="rId8"/>
    <p:sldId id="260" r:id="rId9"/>
    <p:sldId id="261" r:id="rId10"/>
    <p:sldId id="268" r:id="rId11"/>
    <p:sldId id="262" r:id="rId12"/>
    <p:sldId id="269" r:id="rId13"/>
    <p:sldId id="270" r:id="rId14"/>
    <p:sldId id="265" r:id="rId15"/>
    <p:sldId id="271" r:id="rId16"/>
    <p:sldId id="272" r:id="rId17"/>
    <p:sldId id="266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4120" autoAdjust="0"/>
  </p:normalViewPr>
  <p:slideViewPr>
    <p:cSldViewPr snapToGrid="0">
      <p:cViewPr varScale="1">
        <p:scale>
          <a:sx n="94" d="100"/>
          <a:sy n="94" d="100"/>
        </p:scale>
        <p:origin x="10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A2AA4-B23E-46DF-A8FE-005B0B2A01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B10483A-E8DD-4454-8559-1CAF9AEEE7AC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</a:t>
          </a:r>
          <a:r>
            <a:rPr lang="pl-PL" dirty="0" err="1" smtClean="0"/>
            <a:t>building</a:t>
          </a:r>
          <a:endParaRPr lang="pl-PL" dirty="0"/>
        </a:p>
      </dgm:t>
    </dgm:pt>
    <dgm:pt modelId="{43141AC2-7C9D-428D-84D2-C9F6275815D1}" type="parTrans" cxnId="{0FE12DD2-51C8-44F0-9653-FB9BB49CEFD9}">
      <dgm:prSet/>
      <dgm:spPr/>
      <dgm:t>
        <a:bodyPr/>
        <a:lstStyle/>
        <a:p>
          <a:endParaRPr lang="pl-PL"/>
        </a:p>
      </dgm:t>
    </dgm:pt>
    <dgm:pt modelId="{4632F5B7-99A8-4D3A-9D09-1E9E2B427605}" type="sibTrans" cxnId="{0FE12DD2-51C8-44F0-9653-FB9BB49CEFD9}">
      <dgm:prSet/>
      <dgm:spPr/>
      <dgm:t>
        <a:bodyPr/>
        <a:lstStyle/>
        <a:p>
          <a:endParaRPr lang="pl-PL"/>
        </a:p>
      </dgm:t>
    </dgm:pt>
    <dgm:pt modelId="{61DF7E68-1615-4722-9C49-51F2DA79BA04}">
      <dgm:prSet phldrT="[Tekst]"/>
      <dgm:spPr/>
      <dgm:t>
        <a:bodyPr/>
        <a:lstStyle/>
        <a:p>
          <a:r>
            <a:rPr lang="pl-PL" dirty="0" err="1" smtClean="0"/>
            <a:t>Diagnosis</a:t>
          </a:r>
          <a:r>
            <a:rPr lang="pl-PL" dirty="0" smtClean="0"/>
            <a:t> / </a:t>
          </a:r>
          <a:r>
            <a:rPr lang="pl-PL" dirty="0" err="1" smtClean="0"/>
            <a:t>mapping</a:t>
          </a:r>
          <a:endParaRPr lang="pl-PL" dirty="0"/>
        </a:p>
      </dgm:t>
    </dgm:pt>
    <dgm:pt modelId="{7BBC8DA5-7CB6-4683-B7A1-2A615F5F344C}" type="parTrans" cxnId="{9EC642D1-BDEA-4C9F-82FA-5EA5A7ECC3FC}">
      <dgm:prSet/>
      <dgm:spPr/>
      <dgm:t>
        <a:bodyPr/>
        <a:lstStyle/>
        <a:p>
          <a:endParaRPr lang="pl-PL"/>
        </a:p>
      </dgm:t>
    </dgm:pt>
    <dgm:pt modelId="{3D293D06-E2F9-4C00-9C7F-3049496F28BC}" type="sibTrans" cxnId="{9EC642D1-BDEA-4C9F-82FA-5EA5A7ECC3FC}">
      <dgm:prSet/>
      <dgm:spPr/>
      <dgm:t>
        <a:bodyPr/>
        <a:lstStyle/>
        <a:p>
          <a:endParaRPr lang="pl-PL"/>
        </a:p>
      </dgm:t>
    </dgm:pt>
    <dgm:pt modelId="{AA92BB71-A826-4BD2-B3D5-6542AAC6E655}">
      <dgm:prSet phldrT="[Tekst]"/>
      <dgm:spPr/>
      <dgm:t>
        <a:bodyPr/>
        <a:lstStyle/>
        <a:p>
          <a:r>
            <a:rPr lang="pl-PL" dirty="0" err="1" smtClean="0"/>
            <a:t>Stakeholder</a:t>
          </a:r>
          <a:r>
            <a:rPr lang="pl-PL" dirty="0" smtClean="0"/>
            <a:t> </a:t>
          </a:r>
          <a:r>
            <a:rPr lang="pl-PL" dirty="0" err="1" smtClean="0"/>
            <a:t>dialogue</a:t>
          </a:r>
          <a:endParaRPr lang="pl-PL" dirty="0"/>
        </a:p>
      </dgm:t>
    </dgm:pt>
    <dgm:pt modelId="{1A6C8F58-2897-4DAA-BFA8-59640E8AF4D3}" type="parTrans" cxnId="{E220E765-59A2-4EF4-9DDD-2199A7D69F09}">
      <dgm:prSet/>
      <dgm:spPr/>
      <dgm:t>
        <a:bodyPr/>
        <a:lstStyle/>
        <a:p>
          <a:endParaRPr lang="pl-PL"/>
        </a:p>
      </dgm:t>
    </dgm:pt>
    <dgm:pt modelId="{0B420473-4995-4C93-96F0-A1D611E0C108}" type="sibTrans" cxnId="{E220E765-59A2-4EF4-9DDD-2199A7D69F09}">
      <dgm:prSet/>
      <dgm:spPr/>
      <dgm:t>
        <a:bodyPr/>
        <a:lstStyle/>
        <a:p>
          <a:endParaRPr lang="pl-PL"/>
        </a:p>
      </dgm:t>
    </dgm:pt>
    <dgm:pt modelId="{84E97D07-608A-4C7B-B615-F92DEDD802CA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for </a:t>
          </a:r>
          <a:r>
            <a:rPr lang="pl-PL" dirty="0" err="1" smtClean="0"/>
            <a:t>implementation</a:t>
          </a:r>
          <a:endParaRPr lang="pl-PL" dirty="0"/>
        </a:p>
      </dgm:t>
    </dgm:pt>
    <dgm:pt modelId="{3262642E-C227-4C28-A60D-32271C02F4C5}" type="parTrans" cxnId="{9B7FBFB4-FA0E-4E6C-B0EB-34B14CFF20D5}">
      <dgm:prSet/>
      <dgm:spPr/>
      <dgm:t>
        <a:bodyPr/>
        <a:lstStyle/>
        <a:p>
          <a:endParaRPr lang="pl-PL"/>
        </a:p>
      </dgm:t>
    </dgm:pt>
    <dgm:pt modelId="{574FB48F-2337-4A21-98EB-3AD0C788575F}" type="sibTrans" cxnId="{9B7FBFB4-FA0E-4E6C-B0EB-34B14CFF20D5}">
      <dgm:prSet/>
      <dgm:spPr/>
      <dgm:t>
        <a:bodyPr/>
        <a:lstStyle/>
        <a:p>
          <a:endParaRPr lang="pl-PL"/>
        </a:p>
      </dgm:t>
    </dgm:pt>
    <dgm:pt modelId="{D179FDA6-4746-42FC-9D09-19CAE2C6CA09}">
      <dgm:prSet phldrT="[Tekst]"/>
      <dgm:spPr/>
      <dgm:t>
        <a:bodyPr/>
        <a:lstStyle/>
        <a:p>
          <a:r>
            <a:rPr lang="pl-PL" dirty="0" err="1" smtClean="0"/>
            <a:t>Final</a:t>
          </a:r>
          <a:r>
            <a:rPr lang="pl-PL" dirty="0" smtClean="0"/>
            <a:t> </a:t>
          </a:r>
          <a:r>
            <a:rPr lang="pl-PL" dirty="0" err="1" smtClean="0"/>
            <a:t>strategy</a:t>
          </a:r>
          <a:endParaRPr lang="pl-PL" dirty="0"/>
        </a:p>
      </dgm:t>
    </dgm:pt>
    <dgm:pt modelId="{5D86103A-DFE0-4F61-8B5C-FC00A67A2B8E}" type="parTrans" cxnId="{BEEF9BFE-93DF-4602-BD85-202DC6B25547}">
      <dgm:prSet/>
      <dgm:spPr/>
      <dgm:t>
        <a:bodyPr/>
        <a:lstStyle/>
        <a:p>
          <a:endParaRPr lang="pl-PL"/>
        </a:p>
      </dgm:t>
    </dgm:pt>
    <dgm:pt modelId="{F6F42A58-0C46-4AA7-8279-F5925FDC16CD}" type="sibTrans" cxnId="{BEEF9BFE-93DF-4602-BD85-202DC6B25547}">
      <dgm:prSet/>
      <dgm:spPr/>
      <dgm:t>
        <a:bodyPr/>
        <a:lstStyle/>
        <a:p>
          <a:endParaRPr lang="pl-PL"/>
        </a:p>
      </dgm:t>
    </dgm:pt>
    <dgm:pt modelId="{F20FC1E2-8EB5-4B6C-AEBA-C707FF7FEF75}" type="pres">
      <dgm:prSet presAssocID="{444A2AA4-B23E-46DF-A8FE-005B0B2A012D}" presName="Name0" presStyleCnt="0">
        <dgm:presLayoutVars>
          <dgm:dir/>
          <dgm:resizeHandles val="exact"/>
        </dgm:presLayoutVars>
      </dgm:prSet>
      <dgm:spPr/>
    </dgm:pt>
    <dgm:pt modelId="{F507D188-7469-4A80-A742-F3E98BCBB913}" type="pres">
      <dgm:prSet presAssocID="{CB10483A-E8DD-4454-8559-1CAF9AEEE7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32BBA8-B5B7-4281-814A-17DB068991DB}" type="pres">
      <dgm:prSet presAssocID="{4632F5B7-99A8-4D3A-9D09-1E9E2B427605}" presName="sibTrans" presStyleLbl="sibTrans2D1" presStyleIdx="0" presStyleCnt="4"/>
      <dgm:spPr/>
      <dgm:t>
        <a:bodyPr/>
        <a:lstStyle/>
        <a:p>
          <a:endParaRPr lang="pl-PL"/>
        </a:p>
      </dgm:t>
    </dgm:pt>
    <dgm:pt modelId="{F48720CC-D563-4AE1-B365-155C888129ED}" type="pres">
      <dgm:prSet presAssocID="{4632F5B7-99A8-4D3A-9D09-1E9E2B427605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79592A2F-DD24-4F90-9045-DC69565A9F2A}" type="pres">
      <dgm:prSet presAssocID="{61DF7E68-1615-4722-9C49-51F2DA79BA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7F9E06-C34B-48EC-8830-DA34AE191513}" type="pres">
      <dgm:prSet presAssocID="{3D293D06-E2F9-4C00-9C7F-3049496F28BC}" presName="sibTrans" presStyleLbl="sibTrans2D1" presStyleIdx="1" presStyleCnt="4"/>
      <dgm:spPr/>
      <dgm:t>
        <a:bodyPr/>
        <a:lstStyle/>
        <a:p>
          <a:endParaRPr lang="pl-PL"/>
        </a:p>
      </dgm:t>
    </dgm:pt>
    <dgm:pt modelId="{8728E0E0-4A28-49EE-A11B-26A9B06C1110}" type="pres">
      <dgm:prSet presAssocID="{3D293D06-E2F9-4C00-9C7F-3049496F28BC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F14D66DF-C77C-448F-89F8-CE2A68834003}" type="pres">
      <dgm:prSet presAssocID="{AA92BB71-A826-4BD2-B3D5-6542AAC6E65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F9A31E-964B-45D5-8E53-A83A3D732BB6}" type="pres">
      <dgm:prSet presAssocID="{0B420473-4995-4C93-96F0-A1D611E0C108}" presName="sibTrans" presStyleLbl="sibTrans2D1" presStyleIdx="2" presStyleCnt="4"/>
      <dgm:spPr/>
      <dgm:t>
        <a:bodyPr/>
        <a:lstStyle/>
        <a:p>
          <a:endParaRPr lang="pl-PL"/>
        </a:p>
      </dgm:t>
    </dgm:pt>
    <dgm:pt modelId="{BEAC84E6-6755-4DAA-957A-83BB4CF07445}" type="pres">
      <dgm:prSet presAssocID="{0B420473-4995-4C93-96F0-A1D611E0C108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85AC85B9-DDDC-445F-A24A-21E4CD1FC263}" type="pres">
      <dgm:prSet presAssocID="{84E97D07-608A-4C7B-B615-F92DEDD802C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84322B-E73F-4AA1-BE3D-C0328CCAD66D}" type="pres">
      <dgm:prSet presAssocID="{574FB48F-2337-4A21-98EB-3AD0C788575F}" presName="sibTrans" presStyleLbl="sibTrans2D1" presStyleIdx="3" presStyleCnt="4"/>
      <dgm:spPr/>
      <dgm:t>
        <a:bodyPr/>
        <a:lstStyle/>
        <a:p>
          <a:endParaRPr lang="pl-PL"/>
        </a:p>
      </dgm:t>
    </dgm:pt>
    <dgm:pt modelId="{2BB704A7-2D7D-48AB-9BBE-5EBBB3182DD4}" type="pres">
      <dgm:prSet presAssocID="{574FB48F-2337-4A21-98EB-3AD0C788575F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2055CFA1-3850-4DF9-A24F-E377570688DD}" type="pres">
      <dgm:prSet presAssocID="{D179FDA6-4746-42FC-9D09-19CAE2C6CA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1B73CD4-7285-4F7F-96EC-E0FA0CFB4B9A}" type="presOf" srcId="{0B420473-4995-4C93-96F0-A1D611E0C108}" destId="{4BF9A31E-964B-45D5-8E53-A83A3D732BB6}" srcOrd="0" destOrd="0" presId="urn:microsoft.com/office/officeart/2005/8/layout/process1"/>
    <dgm:cxn modelId="{E3EA7DEA-7F6A-4B35-B4BB-496279BE2C84}" type="presOf" srcId="{3D293D06-E2F9-4C00-9C7F-3049496F28BC}" destId="{8728E0E0-4A28-49EE-A11B-26A9B06C1110}" srcOrd="1" destOrd="0" presId="urn:microsoft.com/office/officeart/2005/8/layout/process1"/>
    <dgm:cxn modelId="{9B7FBFB4-FA0E-4E6C-B0EB-34B14CFF20D5}" srcId="{444A2AA4-B23E-46DF-A8FE-005B0B2A012D}" destId="{84E97D07-608A-4C7B-B615-F92DEDD802CA}" srcOrd="3" destOrd="0" parTransId="{3262642E-C227-4C28-A60D-32271C02F4C5}" sibTransId="{574FB48F-2337-4A21-98EB-3AD0C788575F}"/>
    <dgm:cxn modelId="{5D0B70FA-D68B-4D41-916D-900E1751CECF}" type="presOf" srcId="{0B420473-4995-4C93-96F0-A1D611E0C108}" destId="{BEAC84E6-6755-4DAA-957A-83BB4CF07445}" srcOrd="1" destOrd="0" presId="urn:microsoft.com/office/officeart/2005/8/layout/process1"/>
    <dgm:cxn modelId="{993F6C55-03AC-4684-8016-7F8DED19CAF4}" type="presOf" srcId="{4632F5B7-99A8-4D3A-9D09-1E9E2B427605}" destId="{8132BBA8-B5B7-4281-814A-17DB068991DB}" srcOrd="0" destOrd="0" presId="urn:microsoft.com/office/officeart/2005/8/layout/process1"/>
    <dgm:cxn modelId="{67F542FE-0BEB-4A10-AF4C-E65378786790}" type="presOf" srcId="{3D293D06-E2F9-4C00-9C7F-3049496F28BC}" destId="{3E7F9E06-C34B-48EC-8830-DA34AE191513}" srcOrd="0" destOrd="0" presId="urn:microsoft.com/office/officeart/2005/8/layout/process1"/>
    <dgm:cxn modelId="{BA6FF0D4-7C71-4843-803D-3E03139CA5BC}" type="presOf" srcId="{AA92BB71-A826-4BD2-B3D5-6542AAC6E655}" destId="{F14D66DF-C77C-448F-89F8-CE2A68834003}" srcOrd="0" destOrd="0" presId="urn:microsoft.com/office/officeart/2005/8/layout/process1"/>
    <dgm:cxn modelId="{E220E765-59A2-4EF4-9DDD-2199A7D69F09}" srcId="{444A2AA4-B23E-46DF-A8FE-005B0B2A012D}" destId="{AA92BB71-A826-4BD2-B3D5-6542AAC6E655}" srcOrd="2" destOrd="0" parTransId="{1A6C8F58-2897-4DAA-BFA8-59640E8AF4D3}" sibTransId="{0B420473-4995-4C93-96F0-A1D611E0C108}"/>
    <dgm:cxn modelId="{BEEF9BFE-93DF-4602-BD85-202DC6B25547}" srcId="{444A2AA4-B23E-46DF-A8FE-005B0B2A012D}" destId="{D179FDA6-4746-42FC-9D09-19CAE2C6CA09}" srcOrd="4" destOrd="0" parTransId="{5D86103A-DFE0-4F61-8B5C-FC00A67A2B8E}" sibTransId="{F6F42A58-0C46-4AA7-8279-F5925FDC16CD}"/>
    <dgm:cxn modelId="{05852D0C-5E76-4837-A465-44D665BF951B}" type="presOf" srcId="{574FB48F-2337-4A21-98EB-3AD0C788575F}" destId="{8D84322B-E73F-4AA1-BE3D-C0328CCAD66D}" srcOrd="0" destOrd="0" presId="urn:microsoft.com/office/officeart/2005/8/layout/process1"/>
    <dgm:cxn modelId="{A02A9742-CD7B-47C5-82C8-9448BAD69C24}" type="presOf" srcId="{444A2AA4-B23E-46DF-A8FE-005B0B2A012D}" destId="{F20FC1E2-8EB5-4B6C-AEBA-C707FF7FEF75}" srcOrd="0" destOrd="0" presId="urn:microsoft.com/office/officeart/2005/8/layout/process1"/>
    <dgm:cxn modelId="{D02B6AB9-4DD5-4F74-9029-E04C13808198}" type="presOf" srcId="{84E97D07-608A-4C7B-B615-F92DEDD802CA}" destId="{85AC85B9-DDDC-445F-A24A-21E4CD1FC263}" srcOrd="0" destOrd="0" presId="urn:microsoft.com/office/officeart/2005/8/layout/process1"/>
    <dgm:cxn modelId="{868A6B22-EFB8-46D8-83A0-CF276A55BC71}" type="presOf" srcId="{61DF7E68-1615-4722-9C49-51F2DA79BA04}" destId="{79592A2F-DD24-4F90-9045-DC69565A9F2A}" srcOrd="0" destOrd="0" presId="urn:microsoft.com/office/officeart/2005/8/layout/process1"/>
    <dgm:cxn modelId="{C071C17F-73F2-43BA-80A8-0324A6677EDC}" type="presOf" srcId="{CB10483A-E8DD-4454-8559-1CAF9AEEE7AC}" destId="{F507D188-7469-4A80-A742-F3E98BCBB913}" srcOrd="0" destOrd="0" presId="urn:microsoft.com/office/officeart/2005/8/layout/process1"/>
    <dgm:cxn modelId="{E5872A4C-EBD4-46E9-B7A1-C29670F35AC7}" type="presOf" srcId="{D179FDA6-4746-42FC-9D09-19CAE2C6CA09}" destId="{2055CFA1-3850-4DF9-A24F-E377570688DD}" srcOrd="0" destOrd="0" presId="urn:microsoft.com/office/officeart/2005/8/layout/process1"/>
    <dgm:cxn modelId="{9EC642D1-BDEA-4C9F-82FA-5EA5A7ECC3FC}" srcId="{444A2AA4-B23E-46DF-A8FE-005B0B2A012D}" destId="{61DF7E68-1615-4722-9C49-51F2DA79BA04}" srcOrd="1" destOrd="0" parTransId="{7BBC8DA5-7CB6-4683-B7A1-2A615F5F344C}" sibTransId="{3D293D06-E2F9-4C00-9C7F-3049496F28BC}"/>
    <dgm:cxn modelId="{A53D3337-6041-46B0-9B0A-15B086040D81}" type="presOf" srcId="{4632F5B7-99A8-4D3A-9D09-1E9E2B427605}" destId="{F48720CC-D563-4AE1-B365-155C888129ED}" srcOrd="1" destOrd="0" presId="urn:microsoft.com/office/officeart/2005/8/layout/process1"/>
    <dgm:cxn modelId="{3440BD92-F118-457A-9A09-84AD21F89C2F}" type="presOf" srcId="{574FB48F-2337-4A21-98EB-3AD0C788575F}" destId="{2BB704A7-2D7D-48AB-9BBE-5EBBB3182DD4}" srcOrd="1" destOrd="0" presId="urn:microsoft.com/office/officeart/2005/8/layout/process1"/>
    <dgm:cxn modelId="{0FE12DD2-51C8-44F0-9653-FB9BB49CEFD9}" srcId="{444A2AA4-B23E-46DF-A8FE-005B0B2A012D}" destId="{CB10483A-E8DD-4454-8559-1CAF9AEEE7AC}" srcOrd="0" destOrd="0" parTransId="{43141AC2-7C9D-428D-84D2-C9F6275815D1}" sibTransId="{4632F5B7-99A8-4D3A-9D09-1E9E2B427605}"/>
    <dgm:cxn modelId="{875E64E6-BD3E-4129-8375-E0604C662529}" type="presParOf" srcId="{F20FC1E2-8EB5-4B6C-AEBA-C707FF7FEF75}" destId="{F507D188-7469-4A80-A742-F3E98BCBB913}" srcOrd="0" destOrd="0" presId="urn:microsoft.com/office/officeart/2005/8/layout/process1"/>
    <dgm:cxn modelId="{5C59DA3E-8780-4933-A647-CF45DF8694D8}" type="presParOf" srcId="{F20FC1E2-8EB5-4B6C-AEBA-C707FF7FEF75}" destId="{8132BBA8-B5B7-4281-814A-17DB068991DB}" srcOrd="1" destOrd="0" presId="urn:microsoft.com/office/officeart/2005/8/layout/process1"/>
    <dgm:cxn modelId="{86D0D649-BA2F-4C24-9059-563F5438F66A}" type="presParOf" srcId="{8132BBA8-B5B7-4281-814A-17DB068991DB}" destId="{F48720CC-D563-4AE1-B365-155C888129ED}" srcOrd="0" destOrd="0" presId="urn:microsoft.com/office/officeart/2005/8/layout/process1"/>
    <dgm:cxn modelId="{4E93C4FD-3606-4BFC-937E-CF68454A79C5}" type="presParOf" srcId="{F20FC1E2-8EB5-4B6C-AEBA-C707FF7FEF75}" destId="{79592A2F-DD24-4F90-9045-DC69565A9F2A}" srcOrd="2" destOrd="0" presId="urn:microsoft.com/office/officeart/2005/8/layout/process1"/>
    <dgm:cxn modelId="{3FFB87ED-0C99-4B46-9F2F-F980AB099755}" type="presParOf" srcId="{F20FC1E2-8EB5-4B6C-AEBA-C707FF7FEF75}" destId="{3E7F9E06-C34B-48EC-8830-DA34AE191513}" srcOrd="3" destOrd="0" presId="urn:microsoft.com/office/officeart/2005/8/layout/process1"/>
    <dgm:cxn modelId="{FF9DF657-876B-4D26-8882-9C4C2E637A4B}" type="presParOf" srcId="{3E7F9E06-C34B-48EC-8830-DA34AE191513}" destId="{8728E0E0-4A28-49EE-A11B-26A9B06C1110}" srcOrd="0" destOrd="0" presId="urn:microsoft.com/office/officeart/2005/8/layout/process1"/>
    <dgm:cxn modelId="{1F3FB19D-1DF3-4E77-A7FB-661F2D12D35F}" type="presParOf" srcId="{F20FC1E2-8EB5-4B6C-AEBA-C707FF7FEF75}" destId="{F14D66DF-C77C-448F-89F8-CE2A68834003}" srcOrd="4" destOrd="0" presId="urn:microsoft.com/office/officeart/2005/8/layout/process1"/>
    <dgm:cxn modelId="{BC4BAC5B-65D7-491A-AAAF-D3489758382E}" type="presParOf" srcId="{F20FC1E2-8EB5-4B6C-AEBA-C707FF7FEF75}" destId="{4BF9A31E-964B-45D5-8E53-A83A3D732BB6}" srcOrd="5" destOrd="0" presId="urn:microsoft.com/office/officeart/2005/8/layout/process1"/>
    <dgm:cxn modelId="{F3C4963C-A321-4C78-A5B6-148C4827039A}" type="presParOf" srcId="{4BF9A31E-964B-45D5-8E53-A83A3D732BB6}" destId="{BEAC84E6-6755-4DAA-957A-83BB4CF07445}" srcOrd="0" destOrd="0" presId="urn:microsoft.com/office/officeart/2005/8/layout/process1"/>
    <dgm:cxn modelId="{0C1F29F5-3D36-4C01-AD89-7F3466F25F81}" type="presParOf" srcId="{F20FC1E2-8EB5-4B6C-AEBA-C707FF7FEF75}" destId="{85AC85B9-DDDC-445F-A24A-21E4CD1FC263}" srcOrd="6" destOrd="0" presId="urn:microsoft.com/office/officeart/2005/8/layout/process1"/>
    <dgm:cxn modelId="{D1BE50BF-775A-4075-8362-FD85DD21293F}" type="presParOf" srcId="{F20FC1E2-8EB5-4B6C-AEBA-C707FF7FEF75}" destId="{8D84322B-E73F-4AA1-BE3D-C0328CCAD66D}" srcOrd="7" destOrd="0" presId="urn:microsoft.com/office/officeart/2005/8/layout/process1"/>
    <dgm:cxn modelId="{8CD34CD6-3448-4162-9E55-7BF06ECBD323}" type="presParOf" srcId="{8D84322B-E73F-4AA1-BE3D-C0328CCAD66D}" destId="{2BB704A7-2D7D-48AB-9BBE-5EBBB3182DD4}" srcOrd="0" destOrd="0" presId="urn:microsoft.com/office/officeart/2005/8/layout/process1"/>
    <dgm:cxn modelId="{9F74E258-D098-48A2-98E8-A347519A110E}" type="presParOf" srcId="{F20FC1E2-8EB5-4B6C-AEBA-C707FF7FEF75}" destId="{2055CFA1-3850-4DF9-A24F-E377570688D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4A2AA4-B23E-46DF-A8FE-005B0B2A01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B10483A-E8DD-4454-8559-1CAF9AEEE7AC}">
      <dgm:prSet phldrT="[Tekst]"/>
      <dgm:spPr>
        <a:solidFill>
          <a:srgbClr val="CC3300"/>
        </a:solidFill>
      </dgm:spPr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</a:t>
          </a:r>
          <a:r>
            <a:rPr lang="pl-PL" dirty="0" err="1" smtClean="0"/>
            <a:t>building</a:t>
          </a:r>
          <a:endParaRPr lang="pl-PL" dirty="0"/>
        </a:p>
      </dgm:t>
    </dgm:pt>
    <dgm:pt modelId="{43141AC2-7C9D-428D-84D2-C9F6275815D1}" type="parTrans" cxnId="{0FE12DD2-51C8-44F0-9653-FB9BB49CEFD9}">
      <dgm:prSet/>
      <dgm:spPr/>
      <dgm:t>
        <a:bodyPr/>
        <a:lstStyle/>
        <a:p>
          <a:endParaRPr lang="pl-PL"/>
        </a:p>
      </dgm:t>
    </dgm:pt>
    <dgm:pt modelId="{4632F5B7-99A8-4D3A-9D09-1E9E2B427605}" type="sibTrans" cxnId="{0FE12DD2-51C8-44F0-9653-FB9BB49CEFD9}">
      <dgm:prSet/>
      <dgm:spPr/>
      <dgm:t>
        <a:bodyPr/>
        <a:lstStyle/>
        <a:p>
          <a:endParaRPr lang="pl-PL"/>
        </a:p>
      </dgm:t>
    </dgm:pt>
    <dgm:pt modelId="{61DF7E68-1615-4722-9C49-51F2DA79BA04}">
      <dgm:prSet phldrT="[Tekst]"/>
      <dgm:spPr/>
      <dgm:t>
        <a:bodyPr/>
        <a:lstStyle/>
        <a:p>
          <a:r>
            <a:rPr lang="pl-PL" dirty="0" err="1" smtClean="0"/>
            <a:t>Diagnosis</a:t>
          </a:r>
          <a:r>
            <a:rPr lang="pl-PL" dirty="0" smtClean="0"/>
            <a:t> / </a:t>
          </a:r>
          <a:r>
            <a:rPr lang="pl-PL" dirty="0" err="1" smtClean="0"/>
            <a:t>mapping</a:t>
          </a:r>
          <a:endParaRPr lang="pl-PL" dirty="0"/>
        </a:p>
      </dgm:t>
    </dgm:pt>
    <dgm:pt modelId="{7BBC8DA5-7CB6-4683-B7A1-2A615F5F344C}" type="parTrans" cxnId="{9EC642D1-BDEA-4C9F-82FA-5EA5A7ECC3FC}">
      <dgm:prSet/>
      <dgm:spPr/>
      <dgm:t>
        <a:bodyPr/>
        <a:lstStyle/>
        <a:p>
          <a:endParaRPr lang="pl-PL"/>
        </a:p>
      </dgm:t>
    </dgm:pt>
    <dgm:pt modelId="{3D293D06-E2F9-4C00-9C7F-3049496F28BC}" type="sibTrans" cxnId="{9EC642D1-BDEA-4C9F-82FA-5EA5A7ECC3FC}">
      <dgm:prSet/>
      <dgm:spPr/>
      <dgm:t>
        <a:bodyPr/>
        <a:lstStyle/>
        <a:p>
          <a:endParaRPr lang="pl-PL"/>
        </a:p>
      </dgm:t>
    </dgm:pt>
    <dgm:pt modelId="{AA92BB71-A826-4BD2-B3D5-6542AAC6E655}">
      <dgm:prSet phldrT="[Tekst]"/>
      <dgm:spPr/>
      <dgm:t>
        <a:bodyPr/>
        <a:lstStyle/>
        <a:p>
          <a:r>
            <a:rPr lang="pl-PL" dirty="0" err="1" smtClean="0"/>
            <a:t>Stakeholder</a:t>
          </a:r>
          <a:r>
            <a:rPr lang="pl-PL" dirty="0" smtClean="0"/>
            <a:t> </a:t>
          </a:r>
          <a:r>
            <a:rPr lang="pl-PL" dirty="0" err="1" smtClean="0"/>
            <a:t>dialogue</a:t>
          </a:r>
          <a:endParaRPr lang="pl-PL" dirty="0"/>
        </a:p>
      </dgm:t>
    </dgm:pt>
    <dgm:pt modelId="{1A6C8F58-2897-4DAA-BFA8-59640E8AF4D3}" type="parTrans" cxnId="{E220E765-59A2-4EF4-9DDD-2199A7D69F09}">
      <dgm:prSet/>
      <dgm:spPr/>
      <dgm:t>
        <a:bodyPr/>
        <a:lstStyle/>
        <a:p>
          <a:endParaRPr lang="pl-PL"/>
        </a:p>
      </dgm:t>
    </dgm:pt>
    <dgm:pt modelId="{0B420473-4995-4C93-96F0-A1D611E0C108}" type="sibTrans" cxnId="{E220E765-59A2-4EF4-9DDD-2199A7D69F09}">
      <dgm:prSet/>
      <dgm:spPr/>
      <dgm:t>
        <a:bodyPr/>
        <a:lstStyle/>
        <a:p>
          <a:endParaRPr lang="pl-PL"/>
        </a:p>
      </dgm:t>
    </dgm:pt>
    <dgm:pt modelId="{84E97D07-608A-4C7B-B615-F92DEDD802CA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for </a:t>
          </a:r>
          <a:r>
            <a:rPr lang="pl-PL" dirty="0" err="1" smtClean="0"/>
            <a:t>implementation</a:t>
          </a:r>
          <a:endParaRPr lang="pl-PL" dirty="0"/>
        </a:p>
      </dgm:t>
    </dgm:pt>
    <dgm:pt modelId="{3262642E-C227-4C28-A60D-32271C02F4C5}" type="parTrans" cxnId="{9B7FBFB4-FA0E-4E6C-B0EB-34B14CFF20D5}">
      <dgm:prSet/>
      <dgm:spPr/>
      <dgm:t>
        <a:bodyPr/>
        <a:lstStyle/>
        <a:p>
          <a:endParaRPr lang="pl-PL"/>
        </a:p>
      </dgm:t>
    </dgm:pt>
    <dgm:pt modelId="{574FB48F-2337-4A21-98EB-3AD0C788575F}" type="sibTrans" cxnId="{9B7FBFB4-FA0E-4E6C-B0EB-34B14CFF20D5}">
      <dgm:prSet/>
      <dgm:spPr/>
      <dgm:t>
        <a:bodyPr/>
        <a:lstStyle/>
        <a:p>
          <a:endParaRPr lang="pl-PL"/>
        </a:p>
      </dgm:t>
    </dgm:pt>
    <dgm:pt modelId="{D179FDA6-4746-42FC-9D09-19CAE2C6CA09}">
      <dgm:prSet phldrT="[Tekst]"/>
      <dgm:spPr/>
      <dgm:t>
        <a:bodyPr/>
        <a:lstStyle/>
        <a:p>
          <a:r>
            <a:rPr lang="pl-PL" dirty="0" err="1" smtClean="0"/>
            <a:t>Final</a:t>
          </a:r>
          <a:r>
            <a:rPr lang="pl-PL" dirty="0" smtClean="0"/>
            <a:t> </a:t>
          </a:r>
          <a:r>
            <a:rPr lang="pl-PL" dirty="0" err="1" smtClean="0"/>
            <a:t>strategy</a:t>
          </a:r>
          <a:endParaRPr lang="pl-PL" dirty="0"/>
        </a:p>
      </dgm:t>
    </dgm:pt>
    <dgm:pt modelId="{5D86103A-DFE0-4F61-8B5C-FC00A67A2B8E}" type="parTrans" cxnId="{BEEF9BFE-93DF-4602-BD85-202DC6B25547}">
      <dgm:prSet/>
      <dgm:spPr/>
      <dgm:t>
        <a:bodyPr/>
        <a:lstStyle/>
        <a:p>
          <a:endParaRPr lang="pl-PL"/>
        </a:p>
      </dgm:t>
    </dgm:pt>
    <dgm:pt modelId="{F6F42A58-0C46-4AA7-8279-F5925FDC16CD}" type="sibTrans" cxnId="{BEEF9BFE-93DF-4602-BD85-202DC6B25547}">
      <dgm:prSet/>
      <dgm:spPr/>
      <dgm:t>
        <a:bodyPr/>
        <a:lstStyle/>
        <a:p>
          <a:endParaRPr lang="pl-PL"/>
        </a:p>
      </dgm:t>
    </dgm:pt>
    <dgm:pt modelId="{F20FC1E2-8EB5-4B6C-AEBA-C707FF7FEF75}" type="pres">
      <dgm:prSet presAssocID="{444A2AA4-B23E-46DF-A8FE-005B0B2A012D}" presName="Name0" presStyleCnt="0">
        <dgm:presLayoutVars>
          <dgm:dir/>
          <dgm:resizeHandles val="exact"/>
        </dgm:presLayoutVars>
      </dgm:prSet>
      <dgm:spPr/>
    </dgm:pt>
    <dgm:pt modelId="{F507D188-7469-4A80-A742-F3E98BCBB913}" type="pres">
      <dgm:prSet presAssocID="{CB10483A-E8DD-4454-8559-1CAF9AEEE7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32BBA8-B5B7-4281-814A-17DB068991DB}" type="pres">
      <dgm:prSet presAssocID="{4632F5B7-99A8-4D3A-9D09-1E9E2B427605}" presName="sibTrans" presStyleLbl="sibTrans2D1" presStyleIdx="0" presStyleCnt="4"/>
      <dgm:spPr/>
      <dgm:t>
        <a:bodyPr/>
        <a:lstStyle/>
        <a:p>
          <a:endParaRPr lang="pl-PL"/>
        </a:p>
      </dgm:t>
    </dgm:pt>
    <dgm:pt modelId="{F48720CC-D563-4AE1-B365-155C888129ED}" type="pres">
      <dgm:prSet presAssocID="{4632F5B7-99A8-4D3A-9D09-1E9E2B427605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79592A2F-DD24-4F90-9045-DC69565A9F2A}" type="pres">
      <dgm:prSet presAssocID="{61DF7E68-1615-4722-9C49-51F2DA79BA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7F9E06-C34B-48EC-8830-DA34AE191513}" type="pres">
      <dgm:prSet presAssocID="{3D293D06-E2F9-4C00-9C7F-3049496F28BC}" presName="sibTrans" presStyleLbl="sibTrans2D1" presStyleIdx="1" presStyleCnt="4"/>
      <dgm:spPr/>
      <dgm:t>
        <a:bodyPr/>
        <a:lstStyle/>
        <a:p>
          <a:endParaRPr lang="pl-PL"/>
        </a:p>
      </dgm:t>
    </dgm:pt>
    <dgm:pt modelId="{8728E0E0-4A28-49EE-A11B-26A9B06C1110}" type="pres">
      <dgm:prSet presAssocID="{3D293D06-E2F9-4C00-9C7F-3049496F28BC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F14D66DF-C77C-448F-89F8-CE2A68834003}" type="pres">
      <dgm:prSet presAssocID="{AA92BB71-A826-4BD2-B3D5-6542AAC6E65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F9A31E-964B-45D5-8E53-A83A3D732BB6}" type="pres">
      <dgm:prSet presAssocID="{0B420473-4995-4C93-96F0-A1D611E0C108}" presName="sibTrans" presStyleLbl="sibTrans2D1" presStyleIdx="2" presStyleCnt="4"/>
      <dgm:spPr/>
      <dgm:t>
        <a:bodyPr/>
        <a:lstStyle/>
        <a:p>
          <a:endParaRPr lang="pl-PL"/>
        </a:p>
      </dgm:t>
    </dgm:pt>
    <dgm:pt modelId="{BEAC84E6-6755-4DAA-957A-83BB4CF07445}" type="pres">
      <dgm:prSet presAssocID="{0B420473-4995-4C93-96F0-A1D611E0C108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85AC85B9-DDDC-445F-A24A-21E4CD1FC263}" type="pres">
      <dgm:prSet presAssocID="{84E97D07-608A-4C7B-B615-F92DEDD802C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84322B-E73F-4AA1-BE3D-C0328CCAD66D}" type="pres">
      <dgm:prSet presAssocID="{574FB48F-2337-4A21-98EB-3AD0C788575F}" presName="sibTrans" presStyleLbl="sibTrans2D1" presStyleIdx="3" presStyleCnt="4"/>
      <dgm:spPr/>
      <dgm:t>
        <a:bodyPr/>
        <a:lstStyle/>
        <a:p>
          <a:endParaRPr lang="pl-PL"/>
        </a:p>
      </dgm:t>
    </dgm:pt>
    <dgm:pt modelId="{2BB704A7-2D7D-48AB-9BBE-5EBBB3182DD4}" type="pres">
      <dgm:prSet presAssocID="{574FB48F-2337-4A21-98EB-3AD0C788575F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2055CFA1-3850-4DF9-A24F-E377570688DD}" type="pres">
      <dgm:prSet presAssocID="{D179FDA6-4746-42FC-9D09-19CAE2C6CA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286DEAF-CCCF-4017-AA64-5A21DE4E9365}" type="presOf" srcId="{4632F5B7-99A8-4D3A-9D09-1E9E2B427605}" destId="{F48720CC-D563-4AE1-B365-155C888129ED}" srcOrd="1" destOrd="0" presId="urn:microsoft.com/office/officeart/2005/8/layout/process1"/>
    <dgm:cxn modelId="{2613A4D9-76C9-42ED-A4CF-ADBF96CE7204}" type="presOf" srcId="{3D293D06-E2F9-4C00-9C7F-3049496F28BC}" destId="{8728E0E0-4A28-49EE-A11B-26A9B06C1110}" srcOrd="1" destOrd="0" presId="urn:microsoft.com/office/officeart/2005/8/layout/process1"/>
    <dgm:cxn modelId="{8F26D838-CAAC-4053-9A07-B21A7D9B790E}" type="presOf" srcId="{84E97D07-608A-4C7B-B615-F92DEDD802CA}" destId="{85AC85B9-DDDC-445F-A24A-21E4CD1FC263}" srcOrd="0" destOrd="0" presId="urn:microsoft.com/office/officeart/2005/8/layout/process1"/>
    <dgm:cxn modelId="{9046C16C-5CE4-4D39-A559-A471FBFCC919}" type="presOf" srcId="{3D293D06-E2F9-4C00-9C7F-3049496F28BC}" destId="{3E7F9E06-C34B-48EC-8830-DA34AE191513}" srcOrd="0" destOrd="0" presId="urn:microsoft.com/office/officeart/2005/8/layout/process1"/>
    <dgm:cxn modelId="{9B7FBFB4-FA0E-4E6C-B0EB-34B14CFF20D5}" srcId="{444A2AA4-B23E-46DF-A8FE-005B0B2A012D}" destId="{84E97D07-608A-4C7B-B615-F92DEDD802CA}" srcOrd="3" destOrd="0" parTransId="{3262642E-C227-4C28-A60D-32271C02F4C5}" sibTransId="{574FB48F-2337-4A21-98EB-3AD0C788575F}"/>
    <dgm:cxn modelId="{5DE93973-6E67-4B2A-9334-40B3022FCB4A}" type="presOf" srcId="{D179FDA6-4746-42FC-9D09-19CAE2C6CA09}" destId="{2055CFA1-3850-4DF9-A24F-E377570688DD}" srcOrd="0" destOrd="0" presId="urn:microsoft.com/office/officeart/2005/8/layout/process1"/>
    <dgm:cxn modelId="{46DF4325-5A55-4DB3-98FA-F5BE6B07939B}" type="presOf" srcId="{574FB48F-2337-4A21-98EB-3AD0C788575F}" destId="{2BB704A7-2D7D-48AB-9BBE-5EBBB3182DD4}" srcOrd="1" destOrd="0" presId="urn:microsoft.com/office/officeart/2005/8/layout/process1"/>
    <dgm:cxn modelId="{E220E765-59A2-4EF4-9DDD-2199A7D69F09}" srcId="{444A2AA4-B23E-46DF-A8FE-005B0B2A012D}" destId="{AA92BB71-A826-4BD2-B3D5-6542AAC6E655}" srcOrd="2" destOrd="0" parTransId="{1A6C8F58-2897-4DAA-BFA8-59640E8AF4D3}" sibTransId="{0B420473-4995-4C93-96F0-A1D611E0C108}"/>
    <dgm:cxn modelId="{C3B2B9FD-E068-44A7-98E1-54CF2846AED5}" type="presOf" srcId="{4632F5B7-99A8-4D3A-9D09-1E9E2B427605}" destId="{8132BBA8-B5B7-4281-814A-17DB068991DB}" srcOrd="0" destOrd="0" presId="urn:microsoft.com/office/officeart/2005/8/layout/process1"/>
    <dgm:cxn modelId="{BEEF9BFE-93DF-4602-BD85-202DC6B25547}" srcId="{444A2AA4-B23E-46DF-A8FE-005B0B2A012D}" destId="{D179FDA6-4746-42FC-9D09-19CAE2C6CA09}" srcOrd="4" destOrd="0" parTransId="{5D86103A-DFE0-4F61-8B5C-FC00A67A2B8E}" sibTransId="{F6F42A58-0C46-4AA7-8279-F5925FDC16CD}"/>
    <dgm:cxn modelId="{20490658-A2E5-4A5D-A884-76B14B844AFF}" type="presOf" srcId="{444A2AA4-B23E-46DF-A8FE-005B0B2A012D}" destId="{F20FC1E2-8EB5-4B6C-AEBA-C707FF7FEF75}" srcOrd="0" destOrd="0" presId="urn:microsoft.com/office/officeart/2005/8/layout/process1"/>
    <dgm:cxn modelId="{2CAF55C4-8062-4FEF-A7CD-E4057D76760B}" type="presOf" srcId="{61DF7E68-1615-4722-9C49-51F2DA79BA04}" destId="{79592A2F-DD24-4F90-9045-DC69565A9F2A}" srcOrd="0" destOrd="0" presId="urn:microsoft.com/office/officeart/2005/8/layout/process1"/>
    <dgm:cxn modelId="{3986B48A-3130-4F82-8612-6D70E60CE0DC}" type="presOf" srcId="{CB10483A-E8DD-4454-8559-1CAF9AEEE7AC}" destId="{F507D188-7469-4A80-A742-F3E98BCBB913}" srcOrd="0" destOrd="0" presId="urn:microsoft.com/office/officeart/2005/8/layout/process1"/>
    <dgm:cxn modelId="{8F0AA5DA-2296-4329-8963-CAF3F0194DD4}" type="presOf" srcId="{0B420473-4995-4C93-96F0-A1D611E0C108}" destId="{BEAC84E6-6755-4DAA-957A-83BB4CF07445}" srcOrd="1" destOrd="0" presId="urn:microsoft.com/office/officeart/2005/8/layout/process1"/>
    <dgm:cxn modelId="{E08574EA-B54F-4883-93F0-3C8BB61F8F6B}" type="presOf" srcId="{574FB48F-2337-4A21-98EB-3AD0C788575F}" destId="{8D84322B-E73F-4AA1-BE3D-C0328CCAD66D}" srcOrd="0" destOrd="0" presId="urn:microsoft.com/office/officeart/2005/8/layout/process1"/>
    <dgm:cxn modelId="{9EC642D1-BDEA-4C9F-82FA-5EA5A7ECC3FC}" srcId="{444A2AA4-B23E-46DF-A8FE-005B0B2A012D}" destId="{61DF7E68-1615-4722-9C49-51F2DA79BA04}" srcOrd="1" destOrd="0" parTransId="{7BBC8DA5-7CB6-4683-B7A1-2A615F5F344C}" sibTransId="{3D293D06-E2F9-4C00-9C7F-3049496F28BC}"/>
    <dgm:cxn modelId="{0FE12DD2-51C8-44F0-9653-FB9BB49CEFD9}" srcId="{444A2AA4-B23E-46DF-A8FE-005B0B2A012D}" destId="{CB10483A-E8DD-4454-8559-1CAF9AEEE7AC}" srcOrd="0" destOrd="0" parTransId="{43141AC2-7C9D-428D-84D2-C9F6275815D1}" sibTransId="{4632F5B7-99A8-4D3A-9D09-1E9E2B427605}"/>
    <dgm:cxn modelId="{2EBF63BB-9135-48C7-A952-CCA419109983}" type="presOf" srcId="{AA92BB71-A826-4BD2-B3D5-6542AAC6E655}" destId="{F14D66DF-C77C-448F-89F8-CE2A68834003}" srcOrd="0" destOrd="0" presId="urn:microsoft.com/office/officeart/2005/8/layout/process1"/>
    <dgm:cxn modelId="{4F21933E-415A-497E-BF08-0163BB67BC94}" type="presOf" srcId="{0B420473-4995-4C93-96F0-A1D611E0C108}" destId="{4BF9A31E-964B-45D5-8E53-A83A3D732BB6}" srcOrd="0" destOrd="0" presId="urn:microsoft.com/office/officeart/2005/8/layout/process1"/>
    <dgm:cxn modelId="{1B0EF38C-E1FB-43DA-BD7B-FE94733DF803}" type="presParOf" srcId="{F20FC1E2-8EB5-4B6C-AEBA-C707FF7FEF75}" destId="{F507D188-7469-4A80-A742-F3E98BCBB913}" srcOrd="0" destOrd="0" presId="urn:microsoft.com/office/officeart/2005/8/layout/process1"/>
    <dgm:cxn modelId="{F7E04435-2B86-47F4-9427-E88A5AB84DF6}" type="presParOf" srcId="{F20FC1E2-8EB5-4B6C-AEBA-C707FF7FEF75}" destId="{8132BBA8-B5B7-4281-814A-17DB068991DB}" srcOrd="1" destOrd="0" presId="urn:microsoft.com/office/officeart/2005/8/layout/process1"/>
    <dgm:cxn modelId="{D880E45A-0843-4919-A70F-D9A874789A5D}" type="presParOf" srcId="{8132BBA8-B5B7-4281-814A-17DB068991DB}" destId="{F48720CC-D563-4AE1-B365-155C888129ED}" srcOrd="0" destOrd="0" presId="urn:microsoft.com/office/officeart/2005/8/layout/process1"/>
    <dgm:cxn modelId="{7EFC2DA2-FF3B-490C-9A40-E18B6D62BA4F}" type="presParOf" srcId="{F20FC1E2-8EB5-4B6C-AEBA-C707FF7FEF75}" destId="{79592A2F-DD24-4F90-9045-DC69565A9F2A}" srcOrd="2" destOrd="0" presId="urn:microsoft.com/office/officeart/2005/8/layout/process1"/>
    <dgm:cxn modelId="{AF7473B6-FCE4-45F3-83AC-C4DB0181D787}" type="presParOf" srcId="{F20FC1E2-8EB5-4B6C-AEBA-C707FF7FEF75}" destId="{3E7F9E06-C34B-48EC-8830-DA34AE191513}" srcOrd="3" destOrd="0" presId="urn:microsoft.com/office/officeart/2005/8/layout/process1"/>
    <dgm:cxn modelId="{86275B64-6320-4710-99AC-666B1BA6C79A}" type="presParOf" srcId="{3E7F9E06-C34B-48EC-8830-DA34AE191513}" destId="{8728E0E0-4A28-49EE-A11B-26A9B06C1110}" srcOrd="0" destOrd="0" presId="urn:microsoft.com/office/officeart/2005/8/layout/process1"/>
    <dgm:cxn modelId="{61C0A080-2331-4B8A-B3BE-1EA8AAD47284}" type="presParOf" srcId="{F20FC1E2-8EB5-4B6C-AEBA-C707FF7FEF75}" destId="{F14D66DF-C77C-448F-89F8-CE2A68834003}" srcOrd="4" destOrd="0" presId="urn:microsoft.com/office/officeart/2005/8/layout/process1"/>
    <dgm:cxn modelId="{2F2A4030-BA1B-4E0A-879E-5EEE269F0FEE}" type="presParOf" srcId="{F20FC1E2-8EB5-4B6C-AEBA-C707FF7FEF75}" destId="{4BF9A31E-964B-45D5-8E53-A83A3D732BB6}" srcOrd="5" destOrd="0" presId="urn:microsoft.com/office/officeart/2005/8/layout/process1"/>
    <dgm:cxn modelId="{F157BFC7-C1E7-46CE-999A-A53E521F1A8D}" type="presParOf" srcId="{4BF9A31E-964B-45D5-8E53-A83A3D732BB6}" destId="{BEAC84E6-6755-4DAA-957A-83BB4CF07445}" srcOrd="0" destOrd="0" presId="urn:microsoft.com/office/officeart/2005/8/layout/process1"/>
    <dgm:cxn modelId="{29F55B84-EED6-4D84-8118-5832F264A71C}" type="presParOf" srcId="{F20FC1E2-8EB5-4B6C-AEBA-C707FF7FEF75}" destId="{85AC85B9-DDDC-445F-A24A-21E4CD1FC263}" srcOrd="6" destOrd="0" presId="urn:microsoft.com/office/officeart/2005/8/layout/process1"/>
    <dgm:cxn modelId="{E5453446-AA33-4721-87F2-21D1375A4129}" type="presParOf" srcId="{F20FC1E2-8EB5-4B6C-AEBA-C707FF7FEF75}" destId="{8D84322B-E73F-4AA1-BE3D-C0328CCAD66D}" srcOrd="7" destOrd="0" presId="urn:microsoft.com/office/officeart/2005/8/layout/process1"/>
    <dgm:cxn modelId="{A6F5343D-1185-4F25-B1FC-617FC832830E}" type="presParOf" srcId="{8D84322B-E73F-4AA1-BE3D-C0328CCAD66D}" destId="{2BB704A7-2D7D-48AB-9BBE-5EBBB3182DD4}" srcOrd="0" destOrd="0" presId="urn:microsoft.com/office/officeart/2005/8/layout/process1"/>
    <dgm:cxn modelId="{EF987CAA-AC91-47E7-A792-554BE3332825}" type="presParOf" srcId="{F20FC1E2-8EB5-4B6C-AEBA-C707FF7FEF75}" destId="{2055CFA1-3850-4DF9-A24F-E377570688D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4A2AA4-B23E-46DF-A8FE-005B0B2A01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B10483A-E8DD-4454-8559-1CAF9AEEE7AC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</a:t>
          </a:r>
          <a:r>
            <a:rPr lang="pl-PL" dirty="0" err="1" smtClean="0"/>
            <a:t>building</a:t>
          </a:r>
          <a:endParaRPr lang="pl-PL" dirty="0"/>
        </a:p>
      </dgm:t>
    </dgm:pt>
    <dgm:pt modelId="{43141AC2-7C9D-428D-84D2-C9F6275815D1}" type="parTrans" cxnId="{0FE12DD2-51C8-44F0-9653-FB9BB49CEFD9}">
      <dgm:prSet/>
      <dgm:spPr/>
      <dgm:t>
        <a:bodyPr/>
        <a:lstStyle/>
        <a:p>
          <a:endParaRPr lang="pl-PL"/>
        </a:p>
      </dgm:t>
    </dgm:pt>
    <dgm:pt modelId="{4632F5B7-99A8-4D3A-9D09-1E9E2B427605}" type="sibTrans" cxnId="{0FE12DD2-51C8-44F0-9653-FB9BB49CEFD9}">
      <dgm:prSet/>
      <dgm:spPr/>
      <dgm:t>
        <a:bodyPr/>
        <a:lstStyle/>
        <a:p>
          <a:endParaRPr lang="pl-PL"/>
        </a:p>
      </dgm:t>
    </dgm:pt>
    <dgm:pt modelId="{61DF7E68-1615-4722-9C49-51F2DA79BA04}">
      <dgm:prSet phldrT="[Tekst]"/>
      <dgm:spPr>
        <a:solidFill>
          <a:srgbClr val="CC3300"/>
        </a:solidFill>
      </dgm:spPr>
      <dgm:t>
        <a:bodyPr/>
        <a:lstStyle/>
        <a:p>
          <a:r>
            <a:rPr lang="pl-PL" dirty="0" err="1" smtClean="0"/>
            <a:t>Diagnosis</a:t>
          </a:r>
          <a:r>
            <a:rPr lang="pl-PL" dirty="0" smtClean="0"/>
            <a:t> / </a:t>
          </a:r>
          <a:r>
            <a:rPr lang="pl-PL" dirty="0" err="1" smtClean="0"/>
            <a:t>mapping</a:t>
          </a:r>
          <a:endParaRPr lang="pl-PL" dirty="0"/>
        </a:p>
      </dgm:t>
    </dgm:pt>
    <dgm:pt modelId="{7BBC8DA5-7CB6-4683-B7A1-2A615F5F344C}" type="parTrans" cxnId="{9EC642D1-BDEA-4C9F-82FA-5EA5A7ECC3FC}">
      <dgm:prSet/>
      <dgm:spPr/>
      <dgm:t>
        <a:bodyPr/>
        <a:lstStyle/>
        <a:p>
          <a:endParaRPr lang="pl-PL"/>
        </a:p>
      </dgm:t>
    </dgm:pt>
    <dgm:pt modelId="{3D293D06-E2F9-4C00-9C7F-3049496F28BC}" type="sibTrans" cxnId="{9EC642D1-BDEA-4C9F-82FA-5EA5A7ECC3FC}">
      <dgm:prSet/>
      <dgm:spPr/>
      <dgm:t>
        <a:bodyPr/>
        <a:lstStyle/>
        <a:p>
          <a:endParaRPr lang="pl-PL"/>
        </a:p>
      </dgm:t>
    </dgm:pt>
    <dgm:pt modelId="{AA92BB71-A826-4BD2-B3D5-6542AAC6E655}">
      <dgm:prSet phldrT="[Tekst]"/>
      <dgm:spPr/>
      <dgm:t>
        <a:bodyPr/>
        <a:lstStyle/>
        <a:p>
          <a:r>
            <a:rPr lang="pl-PL" dirty="0" err="1" smtClean="0"/>
            <a:t>Stakeholder</a:t>
          </a:r>
          <a:r>
            <a:rPr lang="pl-PL" dirty="0" smtClean="0"/>
            <a:t> </a:t>
          </a:r>
          <a:r>
            <a:rPr lang="pl-PL" dirty="0" err="1" smtClean="0"/>
            <a:t>dialogue</a:t>
          </a:r>
          <a:endParaRPr lang="pl-PL" dirty="0"/>
        </a:p>
      </dgm:t>
    </dgm:pt>
    <dgm:pt modelId="{1A6C8F58-2897-4DAA-BFA8-59640E8AF4D3}" type="parTrans" cxnId="{E220E765-59A2-4EF4-9DDD-2199A7D69F09}">
      <dgm:prSet/>
      <dgm:spPr/>
      <dgm:t>
        <a:bodyPr/>
        <a:lstStyle/>
        <a:p>
          <a:endParaRPr lang="pl-PL"/>
        </a:p>
      </dgm:t>
    </dgm:pt>
    <dgm:pt modelId="{0B420473-4995-4C93-96F0-A1D611E0C108}" type="sibTrans" cxnId="{E220E765-59A2-4EF4-9DDD-2199A7D69F09}">
      <dgm:prSet/>
      <dgm:spPr/>
      <dgm:t>
        <a:bodyPr/>
        <a:lstStyle/>
        <a:p>
          <a:endParaRPr lang="pl-PL"/>
        </a:p>
      </dgm:t>
    </dgm:pt>
    <dgm:pt modelId="{84E97D07-608A-4C7B-B615-F92DEDD802CA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for </a:t>
          </a:r>
          <a:r>
            <a:rPr lang="pl-PL" dirty="0" err="1" smtClean="0"/>
            <a:t>implementation</a:t>
          </a:r>
          <a:endParaRPr lang="pl-PL" dirty="0"/>
        </a:p>
      </dgm:t>
    </dgm:pt>
    <dgm:pt modelId="{3262642E-C227-4C28-A60D-32271C02F4C5}" type="parTrans" cxnId="{9B7FBFB4-FA0E-4E6C-B0EB-34B14CFF20D5}">
      <dgm:prSet/>
      <dgm:spPr/>
      <dgm:t>
        <a:bodyPr/>
        <a:lstStyle/>
        <a:p>
          <a:endParaRPr lang="pl-PL"/>
        </a:p>
      </dgm:t>
    </dgm:pt>
    <dgm:pt modelId="{574FB48F-2337-4A21-98EB-3AD0C788575F}" type="sibTrans" cxnId="{9B7FBFB4-FA0E-4E6C-B0EB-34B14CFF20D5}">
      <dgm:prSet/>
      <dgm:spPr/>
      <dgm:t>
        <a:bodyPr/>
        <a:lstStyle/>
        <a:p>
          <a:endParaRPr lang="pl-PL"/>
        </a:p>
      </dgm:t>
    </dgm:pt>
    <dgm:pt modelId="{D179FDA6-4746-42FC-9D09-19CAE2C6CA09}">
      <dgm:prSet phldrT="[Tekst]"/>
      <dgm:spPr/>
      <dgm:t>
        <a:bodyPr/>
        <a:lstStyle/>
        <a:p>
          <a:r>
            <a:rPr lang="pl-PL" dirty="0" err="1" smtClean="0"/>
            <a:t>Final</a:t>
          </a:r>
          <a:r>
            <a:rPr lang="pl-PL" dirty="0" smtClean="0"/>
            <a:t> </a:t>
          </a:r>
          <a:r>
            <a:rPr lang="pl-PL" dirty="0" err="1" smtClean="0"/>
            <a:t>strategy</a:t>
          </a:r>
          <a:endParaRPr lang="pl-PL" dirty="0"/>
        </a:p>
      </dgm:t>
    </dgm:pt>
    <dgm:pt modelId="{5D86103A-DFE0-4F61-8B5C-FC00A67A2B8E}" type="parTrans" cxnId="{BEEF9BFE-93DF-4602-BD85-202DC6B25547}">
      <dgm:prSet/>
      <dgm:spPr/>
      <dgm:t>
        <a:bodyPr/>
        <a:lstStyle/>
        <a:p>
          <a:endParaRPr lang="pl-PL"/>
        </a:p>
      </dgm:t>
    </dgm:pt>
    <dgm:pt modelId="{F6F42A58-0C46-4AA7-8279-F5925FDC16CD}" type="sibTrans" cxnId="{BEEF9BFE-93DF-4602-BD85-202DC6B25547}">
      <dgm:prSet/>
      <dgm:spPr/>
      <dgm:t>
        <a:bodyPr/>
        <a:lstStyle/>
        <a:p>
          <a:endParaRPr lang="pl-PL"/>
        </a:p>
      </dgm:t>
    </dgm:pt>
    <dgm:pt modelId="{F20FC1E2-8EB5-4B6C-AEBA-C707FF7FEF75}" type="pres">
      <dgm:prSet presAssocID="{444A2AA4-B23E-46DF-A8FE-005B0B2A012D}" presName="Name0" presStyleCnt="0">
        <dgm:presLayoutVars>
          <dgm:dir/>
          <dgm:resizeHandles val="exact"/>
        </dgm:presLayoutVars>
      </dgm:prSet>
      <dgm:spPr/>
    </dgm:pt>
    <dgm:pt modelId="{F507D188-7469-4A80-A742-F3E98BCBB913}" type="pres">
      <dgm:prSet presAssocID="{CB10483A-E8DD-4454-8559-1CAF9AEEE7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32BBA8-B5B7-4281-814A-17DB068991DB}" type="pres">
      <dgm:prSet presAssocID="{4632F5B7-99A8-4D3A-9D09-1E9E2B427605}" presName="sibTrans" presStyleLbl="sibTrans2D1" presStyleIdx="0" presStyleCnt="4"/>
      <dgm:spPr/>
      <dgm:t>
        <a:bodyPr/>
        <a:lstStyle/>
        <a:p>
          <a:endParaRPr lang="pl-PL"/>
        </a:p>
      </dgm:t>
    </dgm:pt>
    <dgm:pt modelId="{F48720CC-D563-4AE1-B365-155C888129ED}" type="pres">
      <dgm:prSet presAssocID="{4632F5B7-99A8-4D3A-9D09-1E9E2B427605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79592A2F-DD24-4F90-9045-DC69565A9F2A}" type="pres">
      <dgm:prSet presAssocID="{61DF7E68-1615-4722-9C49-51F2DA79BA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7F9E06-C34B-48EC-8830-DA34AE191513}" type="pres">
      <dgm:prSet presAssocID="{3D293D06-E2F9-4C00-9C7F-3049496F28BC}" presName="sibTrans" presStyleLbl="sibTrans2D1" presStyleIdx="1" presStyleCnt="4"/>
      <dgm:spPr/>
      <dgm:t>
        <a:bodyPr/>
        <a:lstStyle/>
        <a:p>
          <a:endParaRPr lang="pl-PL"/>
        </a:p>
      </dgm:t>
    </dgm:pt>
    <dgm:pt modelId="{8728E0E0-4A28-49EE-A11B-26A9B06C1110}" type="pres">
      <dgm:prSet presAssocID="{3D293D06-E2F9-4C00-9C7F-3049496F28BC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F14D66DF-C77C-448F-89F8-CE2A68834003}" type="pres">
      <dgm:prSet presAssocID="{AA92BB71-A826-4BD2-B3D5-6542AAC6E65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F9A31E-964B-45D5-8E53-A83A3D732BB6}" type="pres">
      <dgm:prSet presAssocID="{0B420473-4995-4C93-96F0-A1D611E0C108}" presName="sibTrans" presStyleLbl="sibTrans2D1" presStyleIdx="2" presStyleCnt="4"/>
      <dgm:spPr/>
      <dgm:t>
        <a:bodyPr/>
        <a:lstStyle/>
        <a:p>
          <a:endParaRPr lang="pl-PL"/>
        </a:p>
      </dgm:t>
    </dgm:pt>
    <dgm:pt modelId="{BEAC84E6-6755-4DAA-957A-83BB4CF07445}" type="pres">
      <dgm:prSet presAssocID="{0B420473-4995-4C93-96F0-A1D611E0C108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85AC85B9-DDDC-445F-A24A-21E4CD1FC263}" type="pres">
      <dgm:prSet presAssocID="{84E97D07-608A-4C7B-B615-F92DEDD802C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84322B-E73F-4AA1-BE3D-C0328CCAD66D}" type="pres">
      <dgm:prSet presAssocID="{574FB48F-2337-4A21-98EB-3AD0C788575F}" presName="sibTrans" presStyleLbl="sibTrans2D1" presStyleIdx="3" presStyleCnt="4"/>
      <dgm:spPr/>
      <dgm:t>
        <a:bodyPr/>
        <a:lstStyle/>
        <a:p>
          <a:endParaRPr lang="pl-PL"/>
        </a:p>
      </dgm:t>
    </dgm:pt>
    <dgm:pt modelId="{2BB704A7-2D7D-48AB-9BBE-5EBBB3182DD4}" type="pres">
      <dgm:prSet presAssocID="{574FB48F-2337-4A21-98EB-3AD0C788575F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2055CFA1-3850-4DF9-A24F-E377570688DD}" type="pres">
      <dgm:prSet presAssocID="{D179FDA6-4746-42FC-9D09-19CAE2C6CA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220E765-59A2-4EF4-9DDD-2199A7D69F09}" srcId="{444A2AA4-B23E-46DF-A8FE-005B0B2A012D}" destId="{AA92BB71-A826-4BD2-B3D5-6542AAC6E655}" srcOrd="2" destOrd="0" parTransId="{1A6C8F58-2897-4DAA-BFA8-59640E8AF4D3}" sibTransId="{0B420473-4995-4C93-96F0-A1D611E0C108}"/>
    <dgm:cxn modelId="{FE808A53-EDC2-4B27-A178-FB88AE9D4174}" type="presOf" srcId="{0B420473-4995-4C93-96F0-A1D611E0C108}" destId="{BEAC84E6-6755-4DAA-957A-83BB4CF07445}" srcOrd="1" destOrd="0" presId="urn:microsoft.com/office/officeart/2005/8/layout/process1"/>
    <dgm:cxn modelId="{9B7FBFB4-FA0E-4E6C-B0EB-34B14CFF20D5}" srcId="{444A2AA4-B23E-46DF-A8FE-005B0B2A012D}" destId="{84E97D07-608A-4C7B-B615-F92DEDD802CA}" srcOrd="3" destOrd="0" parTransId="{3262642E-C227-4C28-A60D-32271C02F4C5}" sibTransId="{574FB48F-2337-4A21-98EB-3AD0C788575F}"/>
    <dgm:cxn modelId="{9EC642D1-BDEA-4C9F-82FA-5EA5A7ECC3FC}" srcId="{444A2AA4-B23E-46DF-A8FE-005B0B2A012D}" destId="{61DF7E68-1615-4722-9C49-51F2DA79BA04}" srcOrd="1" destOrd="0" parTransId="{7BBC8DA5-7CB6-4683-B7A1-2A615F5F344C}" sibTransId="{3D293D06-E2F9-4C00-9C7F-3049496F28BC}"/>
    <dgm:cxn modelId="{C552FE56-1185-4FD0-854D-F4B33D09EB13}" type="presOf" srcId="{84E97D07-608A-4C7B-B615-F92DEDD802CA}" destId="{85AC85B9-DDDC-445F-A24A-21E4CD1FC263}" srcOrd="0" destOrd="0" presId="urn:microsoft.com/office/officeart/2005/8/layout/process1"/>
    <dgm:cxn modelId="{2B4B7604-9FD5-48C9-85B7-81399DFC7C31}" type="presOf" srcId="{444A2AA4-B23E-46DF-A8FE-005B0B2A012D}" destId="{F20FC1E2-8EB5-4B6C-AEBA-C707FF7FEF75}" srcOrd="0" destOrd="0" presId="urn:microsoft.com/office/officeart/2005/8/layout/process1"/>
    <dgm:cxn modelId="{BCDACF6F-BB52-4D31-AE94-0988A48B21FD}" type="presOf" srcId="{61DF7E68-1615-4722-9C49-51F2DA79BA04}" destId="{79592A2F-DD24-4F90-9045-DC69565A9F2A}" srcOrd="0" destOrd="0" presId="urn:microsoft.com/office/officeart/2005/8/layout/process1"/>
    <dgm:cxn modelId="{F64DF9F0-C6C5-4BC3-A532-F187017D0AA7}" type="presOf" srcId="{3D293D06-E2F9-4C00-9C7F-3049496F28BC}" destId="{8728E0E0-4A28-49EE-A11B-26A9B06C1110}" srcOrd="1" destOrd="0" presId="urn:microsoft.com/office/officeart/2005/8/layout/process1"/>
    <dgm:cxn modelId="{6787DC6E-9A2F-4BE1-BD73-3221A1BF0138}" type="presOf" srcId="{4632F5B7-99A8-4D3A-9D09-1E9E2B427605}" destId="{8132BBA8-B5B7-4281-814A-17DB068991DB}" srcOrd="0" destOrd="0" presId="urn:microsoft.com/office/officeart/2005/8/layout/process1"/>
    <dgm:cxn modelId="{BEEF9BFE-93DF-4602-BD85-202DC6B25547}" srcId="{444A2AA4-B23E-46DF-A8FE-005B0B2A012D}" destId="{D179FDA6-4746-42FC-9D09-19CAE2C6CA09}" srcOrd="4" destOrd="0" parTransId="{5D86103A-DFE0-4F61-8B5C-FC00A67A2B8E}" sibTransId="{F6F42A58-0C46-4AA7-8279-F5925FDC16CD}"/>
    <dgm:cxn modelId="{6B6B3911-AB23-4984-AC06-D087A2D69C77}" type="presOf" srcId="{574FB48F-2337-4A21-98EB-3AD0C788575F}" destId="{2BB704A7-2D7D-48AB-9BBE-5EBBB3182DD4}" srcOrd="1" destOrd="0" presId="urn:microsoft.com/office/officeart/2005/8/layout/process1"/>
    <dgm:cxn modelId="{AF1C58FC-1569-4D8D-8CE3-C4D238B55FC2}" type="presOf" srcId="{4632F5B7-99A8-4D3A-9D09-1E9E2B427605}" destId="{F48720CC-D563-4AE1-B365-155C888129ED}" srcOrd="1" destOrd="0" presId="urn:microsoft.com/office/officeart/2005/8/layout/process1"/>
    <dgm:cxn modelId="{D04EBD81-5B53-4BEB-BC8E-764CB592AC0C}" type="presOf" srcId="{CB10483A-E8DD-4454-8559-1CAF9AEEE7AC}" destId="{F507D188-7469-4A80-A742-F3E98BCBB913}" srcOrd="0" destOrd="0" presId="urn:microsoft.com/office/officeart/2005/8/layout/process1"/>
    <dgm:cxn modelId="{9B380567-F5A5-425A-91E1-F49A6415DAF2}" type="presOf" srcId="{574FB48F-2337-4A21-98EB-3AD0C788575F}" destId="{8D84322B-E73F-4AA1-BE3D-C0328CCAD66D}" srcOrd="0" destOrd="0" presId="urn:microsoft.com/office/officeart/2005/8/layout/process1"/>
    <dgm:cxn modelId="{E5313BC3-C44F-455D-9E7D-DF5B6EB27FE7}" type="presOf" srcId="{0B420473-4995-4C93-96F0-A1D611E0C108}" destId="{4BF9A31E-964B-45D5-8E53-A83A3D732BB6}" srcOrd="0" destOrd="0" presId="urn:microsoft.com/office/officeart/2005/8/layout/process1"/>
    <dgm:cxn modelId="{2EE33F79-4A0A-4CE9-9FDC-B7614B14C550}" type="presOf" srcId="{3D293D06-E2F9-4C00-9C7F-3049496F28BC}" destId="{3E7F9E06-C34B-48EC-8830-DA34AE191513}" srcOrd="0" destOrd="0" presId="urn:microsoft.com/office/officeart/2005/8/layout/process1"/>
    <dgm:cxn modelId="{0FE12DD2-51C8-44F0-9653-FB9BB49CEFD9}" srcId="{444A2AA4-B23E-46DF-A8FE-005B0B2A012D}" destId="{CB10483A-E8DD-4454-8559-1CAF9AEEE7AC}" srcOrd="0" destOrd="0" parTransId="{43141AC2-7C9D-428D-84D2-C9F6275815D1}" sibTransId="{4632F5B7-99A8-4D3A-9D09-1E9E2B427605}"/>
    <dgm:cxn modelId="{5C875583-2A57-4210-A262-F80B8741F01A}" type="presOf" srcId="{D179FDA6-4746-42FC-9D09-19CAE2C6CA09}" destId="{2055CFA1-3850-4DF9-A24F-E377570688DD}" srcOrd="0" destOrd="0" presId="urn:microsoft.com/office/officeart/2005/8/layout/process1"/>
    <dgm:cxn modelId="{9C3C77E0-ED53-4ACF-A1C3-8DFF899E85C3}" type="presOf" srcId="{AA92BB71-A826-4BD2-B3D5-6542AAC6E655}" destId="{F14D66DF-C77C-448F-89F8-CE2A68834003}" srcOrd="0" destOrd="0" presId="urn:microsoft.com/office/officeart/2005/8/layout/process1"/>
    <dgm:cxn modelId="{35BB7D15-87FE-495E-BF8B-FFDF45C22F58}" type="presParOf" srcId="{F20FC1E2-8EB5-4B6C-AEBA-C707FF7FEF75}" destId="{F507D188-7469-4A80-A742-F3E98BCBB913}" srcOrd="0" destOrd="0" presId="urn:microsoft.com/office/officeart/2005/8/layout/process1"/>
    <dgm:cxn modelId="{604E6883-9FF8-43A9-B690-F10DEE566CBB}" type="presParOf" srcId="{F20FC1E2-8EB5-4B6C-AEBA-C707FF7FEF75}" destId="{8132BBA8-B5B7-4281-814A-17DB068991DB}" srcOrd="1" destOrd="0" presId="urn:microsoft.com/office/officeart/2005/8/layout/process1"/>
    <dgm:cxn modelId="{B52325A5-A12E-4B44-8074-6071E3E1881B}" type="presParOf" srcId="{8132BBA8-B5B7-4281-814A-17DB068991DB}" destId="{F48720CC-D563-4AE1-B365-155C888129ED}" srcOrd="0" destOrd="0" presId="urn:microsoft.com/office/officeart/2005/8/layout/process1"/>
    <dgm:cxn modelId="{BC2E1C01-B5F8-44CB-A186-D148D02E05F7}" type="presParOf" srcId="{F20FC1E2-8EB5-4B6C-AEBA-C707FF7FEF75}" destId="{79592A2F-DD24-4F90-9045-DC69565A9F2A}" srcOrd="2" destOrd="0" presId="urn:microsoft.com/office/officeart/2005/8/layout/process1"/>
    <dgm:cxn modelId="{D6935F19-6844-43AF-8253-B48BEBAE4080}" type="presParOf" srcId="{F20FC1E2-8EB5-4B6C-AEBA-C707FF7FEF75}" destId="{3E7F9E06-C34B-48EC-8830-DA34AE191513}" srcOrd="3" destOrd="0" presId="urn:microsoft.com/office/officeart/2005/8/layout/process1"/>
    <dgm:cxn modelId="{38BFB9CB-A6CB-417B-807E-10253D96D191}" type="presParOf" srcId="{3E7F9E06-C34B-48EC-8830-DA34AE191513}" destId="{8728E0E0-4A28-49EE-A11B-26A9B06C1110}" srcOrd="0" destOrd="0" presId="urn:microsoft.com/office/officeart/2005/8/layout/process1"/>
    <dgm:cxn modelId="{62665A5B-C759-44FE-946F-AA1E3E27FCB8}" type="presParOf" srcId="{F20FC1E2-8EB5-4B6C-AEBA-C707FF7FEF75}" destId="{F14D66DF-C77C-448F-89F8-CE2A68834003}" srcOrd="4" destOrd="0" presId="urn:microsoft.com/office/officeart/2005/8/layout/process1"/>
    <dgm:cxn modelId="{B8248236-8DA7-4F59-80F1-FC143BB788F1}" type="presParOf" srcId="{F20FC1E2-8EB5-4B6C-AEBA-C707FF7FEF75}" destId="{4BF9A31E-964B-45D5-8E53-A83A3D732BB6}" srcOrd="5" destOrd="0" presId="urn:microsoft.com/office/officeart/2005/8/layout/process1"/>
    <dgm:cxn modelId="{94FC22D4-0E2F-41CD-86E6-4B1000292513}" type="presParOf" srcId="{4BF9A31E-964B-45D5-8E53-A83A3D732BB6}" destId="{BEAC84E6-6755-4DAA-957A-83BB4CF07445}" srcOrd="0" destOrd="0" presId="urn:microsoft.com/office/officeart/2005/8/layout/process1"/>
    <dgm:cxn modelId="{D3BD59AB-2F23-4E49-B265-CB51A01A50D0}" type="presParOf" srcId="{F20FC1E2-8EB5-4B6C-AEBA-C707FF7FEF75}" destId="{85AC85B9-DDDC-445F-A24A-21E4CD1FC263}" srcOrd="6" destOrd="0" presId="urn:microsoft.com/office/officeart/2005/8/layout/process1"/>
    <dgm:cxn modelId="{AAAA4CBA-42A9-4926-92C2-90EA59C5C8BC}" type="presParOf" srcId="{F20FC1E2-8EB5-4B6C-AEBA-C707FF7FEF75}" destId="{8D84322B-E73F-4AA1-BE3D-C0328CCAD66D}" srcOrd="7" destOrd="0" presId="urn:microsoft.com/office/officeart/2005/8/layout/process1"/>
    <dgm:cxn modelId="{E3EB2B56-8B34-42D5-9564-8E513EA19A26}" type="presParOf" srcId="{8D84322B-E73F-4AA1-BE3D-C0328CCAD66D}" destId="{2BB704A7-2D7D-48AB-9BBE-5EBBB3182DD4}" srcOrd="0" destOrd="0" presId="urn:microsoft.com/office/officeart/2005/8/layout/process1"/>
    <dgm:cxn modelId="{068992A0-C428-4F7F-B52D-320369F19967}" type="presParOf" srcId="{F20FC1E2-8EB5-4B6C-AEBA-C707FF7FEF75}" destId="{2055CFA1-3850-4DF9-A24F-E377570688D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4A2AA4-B23E-46DF-A8FE-005B0B2A01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B10483A-E8DD-4454-8559-1CAF9AEEE7AC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</a:t>
          </a:r>
          <a:r>
            <a:rPr lang="pl-PL" dirty="0" err="1" smtClean="0"/>
            <a:t>building</a:t>
          </a:r>
          <a:endParaRPr lang="pl-PL" dirty="0"/>
        </a:p>
      </dgm:t>
    </dgm:pt>
    <dgm:pt modelId="{43141AC2-7C9D-428D-84D2-C9F6275815D1}" type="parTrans" cxnId="{0FE12DD2-51C8-44F0-9653-FB9BB49CEFD9}">
      <dgm:prSet/>
      <dgm:spPr/>
      <dgm:t>
        <a:bodyPr/>
        <a:lstStyle/>
        <a:p>
          <a:endParaRPr lang="pl-PL"/>
        </a:p>
      </dgm:t>
    </dgm:pt>
    <dgm:pt modelId="{4632F5B7-99A8-4D3A-9D09-1E9E2B427605}" type="sibTrans" cxnId="{0FE12DD2-51C8-44F0-9653-FB9BB49CEFD9}">
      <dgm:prSet/>
      <dgm:spPr/>
      <dgm:t>
        <a:bodyPr/>
        <a:lstStyle/>
        <a:p>
          <a:endParaRPr lang="pl-PL"/>
        </a:p>
      </dgm:t>
    </dgm:pt>
    <dgm:pt modelId="{61DF7E68-1615-4722-9C49-51F2DA79BA04}">
      <dgm:prSet phldrT="[Tekst]"/>
      <dgm:spPr/>
      <dgm:t>
        <a:bodyPr/>
        <a:lstStyle/>
        <a:p>
          <a:r>
            <a:rPr lang="pl-PL" dirty="0" err="1" smtClean="0"/>
            <a:t>Diagnosis</a:t>
          </a:r>
          <a:r>
            <a:rPr lang="pl-PL" dirty="0" smtClean="0"/>
            <a:t> / </a:t>
          </a:r>
          <a:r>
            <a:rPr lang="pl-PL" dirty="0" err="1" smtClean="0"/>
            <a:t>mapping</a:t>
          </a:r>
          <a:endParaRPr lang="pl-PL" dirty="0"/>
        </a:p>
      </dgm:t>
    </dgm:pt>
    <dgm:pt modelId="{7BBC8DA5-7CB6-4683-B7A1-2A615F5F344C}" type="parTrans" cxnId="{9EC642D1-BDEA-4C9F-82FA-5EA5A7ECC3FC}">
      <dgm:prSet/>
      <dgm:spPr/>
      <dgm:t>
        <a:bodyPr/>
        <a:lstStyle/>
        <a:p>
          <a:endParaRPr lang="pl-PL"/>
        </a:p>
      </dgm:t>
    </dgm:pt>
    <dgm:pt modelId="{3D293D06-E2F9-4C00-9C7F-3049496F28BC}" type="sibTrans" cxnId="{9EC642D1-BDEA-4C9F-82FA-5EA5A7ECC3FC}">
      <dgm:prSet/>
      <dgm:spPr/>
      <dgm:t>
        <a:bodyPr/>
        <a:lstStyle/>
        <a:p>
          <a:endParaRPr lang="pl-PL"/>
        </a:p>
      </dgm:t>
    </dgm:pt>
    <dgm:pt modelId="{AA92BB71-A826-4BD2-B3D5-6542AAC6E655}">
      <dgm:prSet phldrT="[Tekst]"/>
      <dgm:spPr>
        <a:solidFill>
          <a:srgbClr val="CC3300"/>
        </a:solidFill>
      </dgm:spPr>
      <dgm:t>
        <a:bodyPr/>
        <a:lstStyle/>
        <a:p>
          <a:r>
            <a:rPr lang="pl-PL" dirty="0" err="1" smtClean="0"/>
            <a:t>Stakeholder</a:t>
          </a:r>
          <a:r>
            <a:rPr lang="pl-PL" dirty="0" smtClean="0"/>
            <a:t> </a:t>
          </a:r>
          <a:r>
            <a:rPr lang="pl-PL" dirty="0" err="1" smtClean="0"/>
            <a:t>dialogue</a:t>
          </a:r>
          <a:endParaRPr lang="pl-PL" dirty="0"/>
        </a:p>
      </dgm:t>
    </dgm:pt>
    <dgm:pt modelId="{1A6C8F58-2897-4DAA-BFA8-59640E8AF4D3}" type="parTrans" cxnId="{E220E765-59A2-4EF4-9DDD-2199A7D69F09}">
      <dgm:prSet/>
      <dgm:spPr/>
      <dgm:t>
        <a:bodyPr/>
        <a:lstStyle/>
        <a:p>
          <a:endParaRPr lang="pl-PL"/>
        </a:p>
      </dgm:t>
    </dgm:pt>
    <dgm:pt modelId="{0B420473-4995-4C93-96F0-A1D611E0C108}" type="sibTrans" cxnId="{E220E765-59A2-4EF4-9DDD-2199A7D69F09}">
      <dgm:prSet/>
      <dgm:spPr/>
      <dgm:t>
        <a:bodyPr/>
        <a:lstStyle/>
        <a:p>
          <a:endParaRPr lang="pl-PL"/>
        </a:p>
      </dgm:t>
    </dgm:pt>
    <dgm:pt modelId="{84E97D07-608A-4C7B-B615-F92DEDD802CA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for </a:t>
          </a:r>
          <a:r>
            <a:rPr lang="pl-PL" dirty="0" err="1" smtClean="0"/>
            <a:t>implementation</a:t>
          </a:r>
          <a:endParaRPr lang="pl-PL" dirty="0"/>
        </a:p>
      </dgm:t>
    </dgm:pt>
    <dgm:pt modelId="{3262642E-C227-4C28-A60D-32271C02F4C5}" type="parTrans" cxnId="{9B7FBFB4-FA0E-4E6C-B0EB-34B14CFF20D5}">
      <dgm:prSet/>
      <dgm:spPr/>
      <dgm:t>
        <a:bodyPr/>
        <a:lstStyle/>
        <a:p>
          <a:endParaRPr lang="pl-PL"/>
        </a:p>
      </dgm:t>
    </dgm:pt>
    <dgm:pt modelId="{574FB48F-2337-4A21-98EB-3AD0C788575F}" type="sibTrans" cxnId="{9B7FBFB4-FA0E-4E6C-B0EB-34B14CFF20D5}">
      <dgm:prSet/>
      <dgm:spPr/>
      <dgm:t>
        <a:bodyPr/>
        <a:lstStyle/>
        <a:p>
          <a:endParaRPr lang="pl-PL"/>
        </a:p>
      </dgm:t>
    </dgm:pt>
    <dgm:pt modelId="{D179FDA6-4746-42FC-9D09-19CAE2C6CA09}">
      <dgm:prSet phldrT="[Tekst]"/>
      <dgm:spPr/>
      <dgm:t>
        <a:bodyPr/>
        <a:lstStyle/>
        <a:p>
          <a:r>
            <a:rPr lang="pl-PL" dirty="0" err="1" smtClean="0"/>
            <a:t>Final</a:t>
          </a:r>
          <a:r>
            <a:rPr lang="pl-PL" dirty="0" smtClean="0"/>
            <a:t> </a:t>
          </a:r>
          <a:r>
            <a:rPr lang="pl-PL" dirty="0" err="1" smtClean="0"/>
            <a:t>strategy</a:t>
          </a:r>
          <a:endParaRPr lang="pl-PL" dirty="0"/>
        </a:p>
      </dgm:t>
    </dgm:pt>
    <dgm:pt modelId="{5D86103A-DFE0-4F61-8B5C-FC00A67A2B8E}" type="parTrans" cxnId="{BEEF9BFE-93DF-4602-BD85-202DC6B25547}">
      <dgm:prSet/>
      <dgm:spPr/>
      <dgm:t>
        <a:bodyPr/>
        <a:lstStyle/>
        <a:p>
          <a:endParaRPr lang="pl-PL"/>
        </a:p>
      </dgm:t>
    </dgm:pt>
    <dgm:pt modelId="{F6F42A58-0C46-4AA7-8279-F5925FDC16CD}" type="sibTrans" cxnId="{BEEF9BFE-93DF-4602-BD85-202DC6B25547}">
      <dgm:prSet/>
      <dgm:spPr/>
      <dgm:t>
        <a:bodyPr/>
        <a:lstStyle/>
        <a:p>
          <a:endParaRPr lang="pl-PL"/>
        </a:p>
      </dgm:t>
    </dgm:pt>
    <dgm:pt modelId="{F20FC1E2-8EB5-4B6C-AEBA-C707FF7FEF75}" type="pres">
      <dgm:prSet presAssocID="{444A2AA4-B23E-46DF-A8FE-005B0B2A012D}" presName="Name0" presStyleCnt="0">
        <dgm:presLayoutVars>
          <dgm:dir/>
          <dgm:resizeHandles val="exact"/>
        </dgm:presLayoutVars>
      </dgm:prSet>
      <dgm:spPr/>
    </dgm:pt>
    <dgm:pt modelId="{F507D188-7469-4A80-A742-F3E98BCBB913}" type="pres">
      <dgm:prSet presAssocID="{CB10483A-E8DD-4454-8559-1CAF9AEEE7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32BBA8-B5B7-4281-814A-17DB068991DB}" type="pres">
      <dgm:prSet presAssocID="{4632F5B7-99A8-4D3A-9D09-1E9E2B427605}" presName="sibTrans" presStyleLbl="sibTrans2D1" presStyleIdx="0" presStyleCnt="4"/>
      <dgm:spPr/>
      <dgm:t>
        <a:bodyPr/>
        <a:lstStyle/>
        <a:p>
          <a:endParaRPr lang="pl-PL"/>
        </a:p>
      </dgm:t>
    </dgm:pt>
    <dgm:pt modelId="{F48720CC-D563-4AE1-B365-155C888129ED}" type="pres">
      <dgm:prSet presAssocID="{4632F5B7-99A8-4D3A-9D09-1E9E2B427605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79592A2F-DD24-4F90-9045-DC69565A9F2A}" type="pres">
      <dgm:prSet presAssocID="{61DF7E68-1615-4722-9C49-51F2DA79BA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7F9E06-C34B-48EC-8830-DA34AE191513}" type="pres">
      <dgm:prSet presAssocID="{3D293D06-E2F9-4C00-9C7F-3049496F28BC}" presName="sibTrans" presStyleLbl="sibTrans2D1" presStyleIdx="1" presStyleCnt="4"/>
      <dgm:spPr/>
      <dgm:t>
        <a:bodyPr/>
        <a:lstStyle/>
        <a:p>
          <a:endParaRPr lang="pl-PL"/>
        </a:p>
      </dgm:t>
    </dgm:pt>
    <dgm:pt modelId="{8728E0E0-4A28-49EE-A11B-26A9B06C1110}" type="pres">
      <dgm:prSet presAssocID="{3D293D06-E2F9-4C00-9C7F-3049496F28BC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F14D66DF-C77C-448F-89F8-CE2A68834003}" type="pres">
      <dgm:prSet presAssocID="{AA92BB71-A826-4BD2-B3D5-6542AAC6E65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F9A31E-964B-45D5-8E53-A83A3D732BB6}" type="pres">
      <dgm:prSet presAssocID="{0B420473-4995-4C93-96F0-A1D611E0C108}" presName="sibTrans" presStyleLbl="sibTrans2D1" presStyleIdx="2" presStyleCnt="4"/>
      <dgm:spPr/>
      <dgm:t>
        <a:bodyPr/>
        <a:lstStyle/>
        <a:p>
          <a:endParaRPr lang="pl-PL"/>
        </a:p>
      </dgm:t>
    </dgm:pt>
    <dgm:pt modelId="{BEAC84E6-6755-4DAA-957A-83BB4CF07445}" type="pres">
      <dgm:prSet presAssocID="{0B420473-4995-4C93-96F0-A1D611E0C108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85AC85B9-DDDC-445F-A24A-21E4CD1FC263}" type="pres">
      <dgm:prSet presAssocID="{84E97D07-608A-4C7B-B615-F92DEDD802C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84322B-E73F-4AA1-BE3D-C0328CCAD66D}" type="pres">
      <dgm:prSet presAssocID="{574FB48F-2337-4A21-98EB-3AD0C788575F}" presName="sibTrans" presStyleLbl="sibTrans2D1" presStyleIdx="3" presStyleCnt="4"/>
      <dgm:spPr/>
      <dgm:t>
        <a:bodyPr/>
        <a:lstStyle/>
        <a:p>
          <a:endParaRPr lang="pl-PL"/>
        </a:p>
      </dgm:t>
    </dgm:pt>
    <dgm:pt modelId="{2BB704A7-2D7D-48AB-9BBE-5EBBB3182DD4}" type="pres">
      <dgm:prSet presAssocID="{574FB48F-2337-4A21-98EB-3AD0C788575F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2055CFA1-3850-4DF9-A24F-E377570688DD}" type="pres">
      <dgm:prSet presAssocID="{D179FDA6-4746-42FC-9D09-19CAE2C6CA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6B44395-CF92-43D1-B85C-2BCE0A6E8969}" type="presOf" srcId="{4632F5B7-99A8-4D3A-9D09-1E9E2B427605}" destId="{F48720CC-D563-4AE1-B365-155C888129ED}" srcOrd="1" destOrd="0" presId="urn:microsoft.com/office/officeart/2005/8/layout/process1"/>
    <dgm:cxn modelId="{6C0D422F-4AF4-4DE6-91BD-50AC12194704}" type="presOf" srcId="{444A2AA4-B23E-46DF-A8FE-005B0B2A012D}" destId="{F20FC1E2-8EB5-4B6C-AEBA-C707FF7FEF75}" srcOrd="0" destOrd="0" presId="urn:microsoft.com/office/officeart/2005/8/layout/process1"/>
    <dgm:cxn modelId="{9DDCDA58-F4F3-498D-A83E-92937C0CE958}" type="presOf" srcId="{0B420473-4995-4C93-96F0-A1D611E0C108}" destId="{BEAC84E6-6755-4DAA-957A-83BB4CF07445}" srcOrd="1" destOrd="0" presId="urn:microsoft.com/office/officeart/2005/8/layout/process1"/>
    <dgm:cxn modelId="{6D3E8073-EF9A-43C6-997C-9D1F953AEBD0}" type="presOf" srcId="{AA92BB71-A826-4BD2-B3D5-6542AAC6E655}" destId="{F14D66DF-C77C-448F-89F8-CE2A68834003}" srcOrd="0" destOrd="0" presId="urn:microsoft.com/office/officeart/2005/8/layout/process1"/>
    <dgm:cxn modelId="{6D5E17A6-9A1C-414C-941D-94BEA70151C3}" type="presOf" srcId="{3D293D06-E2F9-4C00-9C7F-3049496F28BC}" destId="{3E7F9E06-C34B-48EC-8830-DA34AE191513}" srcOrd="0" destOrd="0" presId="urn:microsoft.com/office/officeart/2005/8/layout/process1"/>
    <dgm:cxn modelId="{9B7FBFB4-FA0E-4E6C-B0EB-34B14CFF20D5}" srcId="{444A2AA4-B23E-46DF-A8FE-005B0B2A012D}" destId="{84E97D07-608A-4C7B-B615-F92DEDD802CA}" srcOrd="3" destOrd="0" parTransId="{3262642E-C227-4C28-A60D-32271C02F4C5}" sibTransId="{574FB48F-2337-4A21-98EB-3AD0C788575F}"/>
    <dgm:cxn modelId="{1CDB7775-8CA5-4E2B-A899-72C94708C6E3}" type="presOf" srcId="{CB10483A-E8DD-4454-8559-1CAF9AEEE7AC}" destId="{F507D188-7469-4A80-A742-F3E98BCBB913}" srcOrd="0" destOrd="0" presId="urn:microsoft.com/office/officeart/2005/8/layout/process1"/>
    <dgm:cxn modelId="{CF3326D6-EFCE-445D-863B-8984394416FB}" type="presOf" srcId="{0B420473-4995-4C93-96F0-A1D611E0C108}" destId="{4BF9A31E-964B-45D5-8E53-A83A3D732BB6}" srcOrd="0" destOrd="0" presId="urn:microsoft.com/office/officeart/2005/8/layout/process1"/>
    <dgm:cxn modelId="{E220E765-59A2-4EF4-9DDD-2199A7D69F09}" srcId="{444A2AA4-B23E-46DF-A8FE-005B0B2A012D}" destId="{AA92BB71-A826-4BD2-B3D5-6542AAC6E655}" srcOrd="2" destOrd="0" parTransId="{1A6C8F58-2897-4DAA-BFA8-59640E8AF4D3}" sibTransId="{0B420473-4995-4C93-96F0-A1D611E0C108}"/>
    <dgm:cxn modelId="{822CB0D0-574E-4603-91A3-335A53ECCD65}" type="presOf" srcId="{574FB48F-2337-4A21-98EB-3AD0C788575F}" destId="{8D84322B-E73F-4AA1-BE3D-C0328CCAD66D}" srcOrd="0" destOrd="0" presId="urn:microsoft.com/office/officeart/2005/8/layout/process1"/>
    <dgm:cxn modelId="{BEEF9BFE-93DF-4602-BD85-202DC6B25547}" srcId="{444A2AA4-B23E-46DF-A8FE-005B0B2A012D}" destId="{D179FDA6-4746-42FC-9D09-19CAE2C6CA09}" srcOrd="4" destOrd="0" parTransId="{5D86103A-DFE0-4F61-8B5C-FC00A67A2B8E}" sibTransId="{F6F42A58-0C46-4AA7-8279-F5925FDC16CD}"/>
    <dgm:cxn modelId="{3B161267-7DA4-4F5D-BF1B-F87C95E87493}" type="presOf" srcId="{4632F5B7-99A8-4D3A-9D09-1E9E2B427605}" destId="{8132BBA8-B5B7-4281-814A-17DB068991DB}" srcOrd="0" destOrd="0" presId="urn:microsoft.com/office/officeart/2005/8/layout/process1"/>
    <dgm:cxn modelId="{B3424EC2-61C8-408F-8C75-C319FFC5AF33}" type="presOf" srcId="{61DF7E68-1615-4722-9C49-51F2DA79BA04}" destId="{79592A2F-DD24-4F90-9045-DC69565A9F2A}" srcOrd="0" destOrd="0" presId="urn:microsoft.com/office/officeart/2005/8/layout/process1"/>
    <dgm:cxn modelId="{E4B13507-72AB-40AE-A05A-3AFF9E3B750E}" type="presOf" srcId="{D179FDA6-4746-42FC-9D09-19CAE2C6CA09}" destId="{2055CFA1-3850-4DF9-A24F-E377570688DD}" srcOrd="0" destOrd="0" presId="urn:microsoft.com/office/officeart/2005/8/layout/process1"/>
    <dgm:cxn modelId="{9EC642D1-BDEA-4C9F-82FA-5EA5A7ECC3FC}" srcId="{444A2AA4-B23E-46DF-A8FE-005B0B2A012D}" destId="{61DF7E68-1615-4722-9C49-51F2DA79BA04}" srcOrd="1" destOrd="0" parTransId="{7BBC8DA5-7CB6-4683-B7A1-2A615F5F344C}" sibTransId="{3D293D06-E2F9-4C00-9C7F-3049496F28BC}"/>
    <dgm:cxn modelId="{D301A777-2BE8-422F-BDEC-4BBE9931BB65}" type="presOf" srcId="{84E97D07-608A-4C7B-B615-F92DEDD802CA}" destId="{85AC85B9-DDDC-445F-A24A-21E4CD1FC263}" srcOrd="0" destOrd="0" presId="urn:microsoft.com/office/officeart/2005/8/layout/process1"/>
    <dgm:cxn modelId="{A3F4F7D6-A868-490B-B015-19CE6FEF3CC1}" type="presOf" srcId="{3D293D06-E2F9-4C00-9C7F-3049496F28BC}" destId="{8728E0E0-4A28-49EE-A11B-26A9B06C1110}" srcOrd="1" destOrd="0" presId="urn:microsoft.com/office/officeart/2005/8/layout/process1"/>
    <dgm:cxn modelId="{A62E8778-3274-4718-90A2-6C555A02FDAD}" type="presOf" srcId="{574FB48F-2337-4A21-98EB-3AD0C788575F}" destId="{2BB704A7-2D7D-48AB-9BBE-5EBBB3182DD4}" srcOrd="1" destOrd="0" presId="urn:microsoft.com/office/officeart/2005/8/layout/process1"/>
    <dgm:cxn modelId="{0FE12DD2-51C8-44F0-9653-FB9BB49CEFD9}" srcId="{444A2AA4-B23E-46DF-A8FE-005B0B2A012D}" destId="{CB10483A-E8DD-4454-8559-1CAF9AEEE7AC}" srcOrd="0" destOrd="0" parTransId="{43141AC2-7C9D-428D-84D2-C9F6275815D1}" sibTransId="{4632F5B7-99A8-4D3A-9D09-1E9E2B427605}"/>
    <dgm:cxn modelId="{FD5A779C-83CA-424B-B519-003CD8F3EABA}" type="presParOf" srcId="{F20FC1E2-8EB5-4B6C-AEBA-C707FF7FEF75}" destId="{F507D188-7469-4A80-A742-F3E98BCBB913}" srcOrd="0" destOrd="0" presId="urn:microsoft.com/office/officeart/2005/8/layout/process1"/>
    <dgm:cxn modelId="{AF5C7BCF-CDAA-4B60-BCA8-EAF606429249}" type="presParOf" srcId="{F20FC1E2-8EB5-4B6C-AEBA-C707FF7FEF75}" destId="{8132BBA8-B5B7-4281-814A-17DB068991DB}" srcOrd="1" destOrd="0" presId="urn:microsoft.com/office/officeart/2005/8/layout/process1"/>
    <dgm:cxn modelId="{A79B0C3F-DBB9-440C-B3B5-099661B5F001}" type="presParOf" srcId="{8132BBA8-B5B7-4281-814A-17DB068991DB}" destId="{F48720CC-D563-4AE1-B365-155C888129ED}" srcOrd="0" destOrd="0" presId="urn:microsoft.com/office/officeart/2005/8/layout/process1"/>
    <dgm:cxn modelId="{674ACA40-B078-497D-B030-E372317E47D9}" type="presParOf" srcId="{F20FC1E2-8EB5-4B6C-AEBA-C707FF7FEF75}" destId="{79592A2F-DD24-4F90-9045-DC69565A9F2A}" srcOrd="2" destOrd="0" presId="urn:microsoft.com/office/officeart/2005/8/layout/process1"/>
    <dgm:cxn modelId="{389DC02F-6F1C-4BEA-A2E6-7E1D2116480D}" type="presParOf" srcId="{F20FC1E2-8EB5-4B6C-AEBA-C707FF7FEF75}" destId="{3E7F9E06-C34B-48EC-8830-DA34AE191513}" srcOrd="3" destOrd="0" presId="urn:microsoft.com/office/officeart/2005/8/layout/process1"/>
    <dgm:cxn modelId="{29515F91-138C-4C30-A956-C14A1B7A941D}" type="presParOf" srcId="{3E7F9E06-C34B-48EC-8830-DA34AE191513}" destId="{8728E0E0-4A28-49EE-A11B-26A9B06C1110}" srcOrd="0" destOrd="0" presId="urn:microsoft.com/office/officeart/2005/8/layout/process1"/>
    <dgm:cxn modelId="{15F4B05F-F6BC-4029-B37E-B3B5388198C1}" type="presParOf" srcId="{F20FC1E2-8EB5-4B6C-AEBA-C707FF7FEF75}" destId="{F14D66DF-C77C-448F-89F8-CE2A68834003}" srcOrd="4" destOrd="0" presId="urn:microsoft.com/office/officeart/2005/8/layout/process1"/>
    <dgm:cxn modelId="{ECC4AE37-0504-49F0-AB74-2409D4ACA0E5}" type="presParOf" srcId="{F20FC1E2-8EB5-4B6C-AEBA-C707FF7FEF75}" destId="{4BF9A31E-964B-45D5-8E53-A83A3D732BB6}" srcOrd="5" destOrd="0" presId="urn:microsoft.com/office/officeart/2005/8/layout/process1"/>
    <dgm:cxn modelId="{D33607D7-32E4-4E86-B6A4-3163EC5D1EB2}" type="presParOf" srcId="{4BF9A31E-964B-45D5-8E53-A83A3D732BB6}" destId="{BEAC84E6-6755-4DAA-957A-83BB4CF07445}" srcOrd="0" destOrd="0" presId="urn:microsoft.com/office/officeart/2005/8/layout/process1"/>
    <dgm:cxn modelId="{B1B97ED6-317C-467D-BFAB-1A0954B22251}" type="presParOf" srcId="{F20FC1E2-8EB5-4B6C-AEBA-C707FF7FEF75}" destId="{85AC85B9-DDDC-445F-A24A-21E4CD1FC263}" srcOrd="6" destOrd="0" presId="urn:microsoft.com/office/officeart/2005/8/layout/process1"/>
    <dgm:cxn modelId="{339795D1-1DD8-478E-8D42-49ACBF7AD30E}" type="presParOf" srcId="{F20FC1E2-8EB5-4B6C-AEBA-C707FF7FEF75}" destId="{8D84322B-E73F-4AA1-BE3D-C0328CCAD66D}" srcOrd="7" destOrd="0" presId="urn:microsoft.com/office/officeart/2005/8/layout/process1"/>
    <dgm:cxn modelId="{63A90F59-1411-4FA1-AE99-BFD3FD2CA4CA}" type="presParOf" srcId="{8D84322B-E73F-4AA1-BE3D-C0328CCAD66D}" destId="{2BB704A7-2D7D-48AB-9BBE-5EBBB3182DD4}" srcOrd="0" destOrd="0" presId="urn:microsoft.com/office/officeart/2005/8/layout/process1"/>
    <dgm:cxn modelId="{06283A46-27FF-4336-B055-4DA4D9E537E0}" type="presParOf" srcId="{F20FC1E2-8EB5-4B6C-AEBA-C707FF7FEF75}" destId="{2055CFA1-3850-4DF9-A24F-E377570688D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4A2AA4-B23E-46DF-A8FE-005B0B2A01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B10483A-E8DD-4454-8559-1CAF9AEEE7AC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</a:t>
          </a:r>
          <a:r>
            <a:rPr lang="pl-PL" dirty="0" err="1" smtClean="0"/>
            <a:t>building</a:t>
          </a:r>
          <a:endParaRPr lang="pl-PL" dirty="0"/>
        </a:p>
      </dgm:t>
    </dgm:pt>
    <dgm:pt modelId="{43141AC2-7C9D-428D-84D2-C9F6275815D1}" type="parTrans" cxnId="{0FE12DD2-51C8-44F0-9653-FB9BB49CEFD9}">
      <dgm:prSet/>
      <dgm:spPr/>
    </dgm:pt>
    <dgm:pt modelId="{4632F5B7-99A8-4D3A-9D09-1E9E2B427605}" type="sibTrans" cxnId="{0FE12DD2-51C8-44F0-9653-FB9BB49CEFD9}">
      <dgm:prSet/>
      <dgm:spPr/>
      <dgm:t>
        <a:bodyPr/>
        <a:lstStyle/>
        <a:p>
          <a:endParaRPr lang="pl-PL"/>
        </a:p>
      </dgm:t>
    </dgm:pt>
    <dgm:pt modelId="{61DF7E68-1615-4722-9C49-51F2DA79BA04}">
      <dgm:prSet phldrT="[Tekst]"/>
      <dgm:spPr/>
      <dgm:t>
        <a:bodyPr/>
        <a:lstStyle/>
        <a:p>
          <a:r>
            <a:rPr lang="pl-PL" dirty="0" err="1" smtClean="0"/>
            <a:t>Diagnosis</a:t>
          </a:r>
          <a:r>
            <a:rPr lang="pl-PL" dirty="0" smtClean="0"/>
            <a:t> / </a:t>
          </a:r>
          <a:r>
            <a:rPr lang="pl-PL" dirty="0" err="1" smtClean="0"/>
            <a:t>mapping</a:t>
          </a:r>
          <a:endParaRPr lang="pl-PL" dirty="0"/>
        </a:p>
      </dgm:t>
    </dgm:pt>
    <dgm:pt modelId="{7BBC8DA5-7CB6-4683-B7A1-2A615F5F344C}" type="parTrans" cxnId="{9EC642D1-BDEA-4C9F-82FA-5EA5A7ECC3FC}">
      <dgm:prSet/>
      <dgm:spPr/>
    </dgm:pt>
    <dgm:pt modelId="{3D293D06-E2F9-4C00-9C7F-3049496F28BC}" type="sibTrans" cxnId="{9EC642D1-BDEA-4C9F-82FA-5EA5A7ECC3FC}">
      <dgm:prSet/>
      <dgm:spPr/>
      <dgm:t>
        <a:bodyPr/>
        <a:lstStyle/>
        <a:p>
          <a:endParaRPr lang="pl-PL"/>
        </a:p>
      </dgm:t>
    </dgm:pt>
    <dgm:pt modelId="{AA92BB71-A826-4BD2-B3D5-6542AAC6E655}">
      <dgm:prSet phldrT="[Tekst]"/>
      <dgm:spPr/>
      <dgm:t>
        <a:bodyPr/>
        <a:lstStyle/>
        <a:p>
          <a:r>
            <a:rPr lang="pl-PL" dirty="0" err="1" smtClean="0"/>
            <a:t>Stakeholder</a:t>
          </a:r>
          <a:r>
            <a:rPr lang="pl-PL" dirty="0" smtClean="0"/>
            <a:t> </a:t>
          </a:r>
          <a:r>
            <a:rPr lang="pl-PL" dirty="0" err="1" smtClean="0"/>
            <a:t>dialogue</a:t>
          </a:r>
          <a:endParaRPr lang="pl-PL" dirty="0"/>
        </a:p>
      </dgm:t>
    </dgm:pt>
    <dgm:pt modelId="{1A6C8F58-2897-4DAA-BFA8-59640E8AF4D3}" type="parTrans" cxnId="{E220E765-59A2-4EF4-9DDD-2199A7D69F09}">
      <dgm:prSet/>
      <dgm:spPr/>
    </dgm:pt>
    <dgm:pt modelId="{0B420473-4995-4C93-96F0-A1D611E0C108}" type="sibTrans" cxnId="{E220E765-59A2-4EF4-9DDD-2199A7D69F09}">
      <dgm:prSet/>
      <dgm:spPr/>
      <dgm:t>
        <a:bodyPr/>
        <a:lstStyle/>
        <a:p>
          <a:endParaRPr lang="pl-PL"/>
        </a:p>
      </dgm:t>
    </dgm:pt>
    <dgm:pt modelId="{84E97D07-608A-4C7B-B615-F92DEDD802CA}">
      <dgm:prSet phldrT="[Tekst]"/>
      <dgm:spPr>
        <a:solidFill>
          <a:srgbClr val="CC3300"/>
        </a:solidFill>
      </dgm:spPr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for </a:t>
          </a:r>
          <a:r>
            <a:rPr lang="pl-PL" dirty="0" err="1" smtClean="0"/>
            <a:t>implementation</a:t>
          </a:r>
          <a:endParaRPr lang="pl-PL" dirty="0"/>
        </a:p>
      </dgm:t>
    </dgm:pt>
    <dgm:pt modelId="{3262642E-C227-4C28-A60D-32271C02F4C5}" type="parTrans" cxnId="{9B7FBFB4-FA0E-4E6C-B0EB-34B14CFF20D5}">
      <dgm:prSet/>
      <dgm:spPr/>
    </dgm:pt>
    <dgm:pt modelId="{574FB48F-2337-4A21-98EB-3AD0C788575F}" type="sibTrans" cxnId="{9B7FBFB4-FA0E-4E6C-B0EB-34B14CFF20D5}">
      <dgm:prSet/>
      <dgm:spPr/>
      <dgm:t>
        <a:bodyPr/>
        <a:lstStyle/>
        <a:p>
          <a:endParaRPr lang="pl-PL"/>
        </a:p>
      </dgm:t>
    </dgm:pt>
    <dgm:pt modelId="{D179FDA6-4746-42FC-9D09-19CAE2C6CA09}">
      <dgm:prSet phldrT="[Tekst]"/>
      <dgm:spPr/>
      <dgm:t>
        <a:bodyPr/>
        <a:lstStyle/>
        <a:p>
          <a:r>
            <a:rPr lang="pl-PL" dirty="0" err="1" smtClean="0"/>
            <a:t>Final</a:t>
          </a:r>
          <a:r>
            <a:rPr lang="pl-PL" dirty="0" smtClean="0"/>
            <a:t> </a:t>
          </a:r>
          <a:r>
            <a:rPr lang="pl-PL" dirty="0" err="1" smtClean="0"/>
            <a:t>strategy</a:t>
          </a:r>
          <a:endParaRPr lang="pl-PL" dirty="0"/>
        </a:p>
      </dgm:t>
    </dgm:pt>
    <dgm:pt modelId="{5D86103A-DFE0-4F61-8B5C-FC00A67A2B8E}" type="parTrans" cxnId="{BEEF9BFE-93DF-4602-BD85-202DC6B25547}">
      <dgm:prSet/>
      <dgm:spPr/>
    </dgm:pt>
    <dgm:pt modelId="{F6F42A58-0C46-4AA7-8279-F5925FDC16CD}" type="sibTrans" cxnId="{BEEF9BFE-93DF-4602-BD85-202DC6B25547}">
      <dgm:prSet/>
      <dgm:spPr/>
    </dgm:pt>
    <dgm:pt modelId="{F20FC1E2-8EB5-4B6C-AEBA-C707FF7FEF75}" type="pres">
      <dgm:prSet presAssocID="{444A2AA4-B23E-46DF-A8FE-005B0B2A012D}" presName="Name0" presStyleCnt="0">
        <dgm:presLayoutVars>
          <dgm:dir/>
          <dgm:resizeHandles val="exact"/>
        </dgm:presLayoutVars>
      </dgm:prSet>
      <dgm:spPr/>
    </dgm:pt>
    <dgm:pt modelId="{F507D188-7469-4A80-A742-F3E98BCBB913}" type="pres">
      <dgm:prSet presAssocID="{CB10483A-E8DD-4454-8559-1CAF9AEEE7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32BBA8-B5B7-4281-814A-17DB068991DB}" type="pres">
      <dgm:prSet presAssocID="{4632F5B7-99A8-4D3A-9D09-1E9E2B427605}" presName="sibTrans" presStyleLbl="sibTrans2D1" presStyleIdx="0" presStyleCnt="4"/>
      <dgm:spPr/>
      <dgm:t>
        <a:bodyPr/>
        <a:lstStyle/>
        <a:p>
          <a:endParaRPr lang="pl-PL"/>
        </a:p>
      </dgm:t>
    </dgm:pt>
    <dgm:pt modelId="{F48720CC-D563-4AE1-B365-155C888129ED}" type="pres">
      <dgm:prSet presAssocID="{4632F5B7-99A8-4D3A-9D09-1E9E2B427605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79592A2F-DD24-4F90-9045-DC69565A9F2A}" type="pres">
      <dgm:prSet presAssocID="{61DF7E68-1615-4722-9C49-51F2DA79BA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7F9E06-C34B-48EC-8830-DA34AE191513}" type="pres">
      <dgm:prSet presAssocID="{3D293D06-E2F9-4C00-9C7F-3049496F28BC}" presName="sibTrans" presStyleLbl="sibTrans2D1" presStyleIdx="1" presStyleCnt="4"/>
      <dgm:spPr/>
      <dgm:t>
        <a:bodyPr/>
        <a:lstStyle/>
        <a:p>
          <a:endParaRPr lang="pl-PL"/>
        </a:p>
      </dgm:t>
    </dgm:pt>
    <dgm:pt modelId="{8728E0E0-4A28-49EE-A11B-26A9B06C1110}" type="pres">
      <dgm:prSet presAssocID="{3D293D06-E2F9-4C00-9C7F-3049496F28BC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F14D66DF-C77C-448F-89F8-CE2A68834003}" type="pres">
      <dgm:prSet presAssocID="{AA92BB71-A826-4BD2-B3D5-6542AAC6E65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F9A31E-964B-45D5-8E53-A83A3D732BB6}" type="pres">
      <dgm:prSet presAssocID="{0B420473-4995-4C93-96F0-A1D611E0C108}" presName="sibTrans" presStyleLbl="sibTrans2D1" presStyleIdx="2" presStyleCnt="4"/>
      <dgm:spPr/>
      <dgm:t>
        <a:bodyPr/>
        <a:lstStyle/>
        <a:p>
          <a:endParaRPr lang="pl-PL"/>
        </a:p>
      </dgm:t>
    </dgm:pt>
    <dgm:pt modelId="{BEAC84E6-6755-4DAA-957A-83BB4CF07445}" type="pres">
      <dgm:prSet presAssocID="{0B420473-4995-4C93-96F0-A1D611E0C108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85AC85B9-DDDC-445F-A24A-21E4CD1FC263}" type="pres">
      <dgm:prSet presAssocID="{84E97D07-608A-4C7B-B615-F92DEDD802C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84322B-E73F-4AA1-BE3D-C0328CCAD66D}" type="pres">
      <dgm:prSet presAssocID="{574FB48F-2337-4A21-98EB-3AD0C788575F}" presName="sibTrans" presStyleLbl="sibTrans2D1" presStyleIdx="3" presStyleCnt="4"/>
      <dgm:spPr/>
      <dgm:t>
        <a:bodyPr/>
        <a:lstStyle/>
        <a:p>
          <a:endParaRPr lang="pl-PL"/>
        </a:p>
      </dgm:t>
    </dgm:pt>
    <dgm:pt modelId="{2BB704A7-2D7D-48AB-9BBE-5EBBB3182DD4}" type="pres">
      <dgm:prSet presAssocID="{574FB48F-2337-4A21-98EB-3AD0C788575F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2055CFA1-3850-4DF9-A24F-E377570688DD}" type="pres">
      <dgm:prSet presAssocID="{D179FDA6-4746-42FC-9D09-19CAE2C6CA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220E765-59A2-4EF4-9DDD-2199A7D69F09}" srcId="{444A2AA4-B23E-46DF-A8FE-005B0B2A012D}" destId="{AA92BB71-A826-4BD2-B3D5-6542AAC6E655}" srcOrd="2" destOrd="0" parTransId="{1A6C8F58-2897-4DAA-BFA8-59640E8AF4D3}" sibTransId="{0B420473-4995-4C93-96F0-A1D611E0C108}"/>
    <dgm:cxn modelId="{9B7FBFB4-FA0E-4E6C-B0EB-34B14CFF20D5}" srcId="{444A2AA4-B23E-46DF-A8FE-005B0B2A012D}" destId="{84E97D07-608A-4C7B-B615-F92DEDD802CA}" srcOrd="3" destOrd="0" parTransId="{3262642E-C227-4C28-A60D-32271C02F4C5}" sibTransId="{574FB48F-2337-4A21-98EB-3AD0C788575F}"/>
    <dgm:cxn modelId="{9EC642D1-BDEA-4C9F-82FA-5EA5A7ECC3FC}" srcId="{444A2AA4-B23E-46DF-A8FE-005B0B2A012D}" destId="{61DF7E68-1615-4722-9C49-51F2DA79BA04}" srcOrd="1" destOrd="0" parTransId="{7BBC8DA5-7CB6-4683-B7A1-2A615F5F344C}" sibTransId="{3D293D06-E2F9-4C00-9C7F-3049496F28BC}"/>
    <dgm:cxn modelId="{7ECDAA29-5065-4493-9F01-5285C4F63DCF}" type="presOf" srcId="{0B420473-4995-4C93-96F0-A1D611E0C108}" destId="{4BF9A31E-964B-45D5-8E53-A83A3D732BB6}" srcOrd="0" destOrd="0" presId="urn:microsoft.com/office/officeart/2005/8/layout/process1"/>
    <dgm:cxn modelId="{F01034C4-8397-47B2-B945-E9FDA1755E6B}" type="presOf" srcId="{84E97D07-608A-4C7B-B615-F92DEDD802CA}" destId="{85AC85B9-DDDC-445F-A24A-21E4CD1FC263}" srcOrd="0" destOrd="0" presId="urn:microsoft.com/office/officeart/2005/8/layout/process1"/>
    <dgm:cxn modelId="{0DE328CD-7697-4D22-A1A1-29A3D9166EBE}" type="presOf" srcId="{574FB48F-2337-4A21-98EB-3AD0C788575F}" destId="{8D84322B-E73F-4AA1-BE3D-C0328CCAD66D}" srcOrd="0" destOrd="0" presId="urn:microsoft.com/office/officeart/2005/8/layout/process1"/>
    <dgm:cxn modelId="{223FC075-F7D9-4F47-AB34-EE7859D91C08}" type="presOf" srcId="{61DF7E68-1615-4722-9C49-51F2DA79BA04}" destId="{79592A2F-DD24-4F90-9045-DC69565A9F2A}" srcOrd="0" destOrd="0" presId="urn:microsoft.com/office/officeart/2005/8/layout/process1"/>
    <dgm:cxn modelId="{B474EAF1-DA04-48F6-B114-9F6B2F4D59C2}" type="presOf" srcId="{444A2AA4-B23E-46DF-A8FE-005B0B2A012D}" destId="{F20FC1E2-8EB5-4B6C-AEBA-C707FF7FEF75}" srcOrd="0" destOrd="0" presId="urn:microsoft.com/office/officeart/2005/8/layout/process1"/>
    <dgm:cxn modelId="{AAD1BAC6-1E87-4951-B6BE-94A87687928A}" type="presOf" srcId="{574FB48F-2337-4A21-98EB-3AD0C788575F}" destId="{2BB704A7-2D7D-48AB-9BBE-5EBBB3182DD4}" srcOrd="1" destOrd="0" presId="urn:microsoft.com/office/officeart/2005/8/layout/process1"/>
    <dgm:cxn modelId="{F65262E4-22A5-4BF9-AB8E-462CAE0FEBFA}" type="presOf" srcId="{4632F5B7-99A8-4D3A-9D09-1E9E2B427605}" destId="{F48720CC-D563-4AE1-B365-155C888129ED}" srcOrd="1" destOrd="0" presId="urn:microsoft.com/office/officeart/2005/8/layout/process1"/>
    <dgm:cxn modelId="{BEEF9BFE-93DF-4602-BD85-202DC6B25547}" srcId="{444A2AA4-B23E-46DF-A8FE-005B0B2A012D}" destId="{D179FDA6-4746-42FC-9D09-19CAE2C6CA09}" srcOrd="4" destOrd="0" parTransId="{5D86103A-DFE0-4F61-8B5C-FC00A67A2B8E}" sibTransId="{F6F42A58-0C46-4AA7-8279-F5925FDC16CD}"/>
    <dgm:cxn modelId="{C009C882-F5D9-4376-A3AC-085FC38DF9CB}" type="presOf" srcId="{3D293D06-E2F9-4C00-9C7F-3049496F28BC}" destId="{3E7F9E06-C34B-48EC-8830-DA34AE191513}" srcOrd="0" destOrd="0" presId="urn:microsoft.com/office/officeart/2005/8/layout/process1"/>
    <dgm:cxn modelId="{FD35FDB2-702E-4CE6-8695-8AC31E52BC2C}" type="presOf" srcId="{4632F5B7-99A8-4D3A-9D09-1E9E2B427605}" destId="{8132BBA8-B5B7-4281-814A-17DB068991DB}" srcOrd="0" destOrd="0" presId="urn:microsoft.com/office/officeart/2005/8/layout/process1"/>
    <dgm:cxn modelId="{C306FB41-04DA-42C4-8AB1-87989B08605E}" type="presOf" srcId="{3D293D06-E2F9-4C00-9C7F-3049496F28BC}" destId="{8728E0E0-4A28-49EE-A11B-26A9B06C1110}" srcOrd="1" destOrd="0" presId="urn:microsoft.com/office/officeart/2005/8/layout/process1"/>
    <dgm:cxn modelId="{EC16B987-CE47-415F-A7E3-23DBDFF40BA9}" type="presOf" srcId="{D179FDA6-4746-42FC-9D09-19CAE2C6CA09}" destId="{2055CFA1-3850-4DF9-A24F-E377570688DD}" srcOrd="0" destOrd="0" presId="urn:microsoft.com/office/officeart/2005/8/layout/process1"/>
    <dgm:cxn modelId="{0FE12DD2-51C8-44F0-9653-FB9BB49CEFD9}" srcId="{444A2AA4-B23E-46DF-A8FE-005B0B2A012D}" destId="{CB10483A-E8DD-4454-8559-1CAF9AEEE7AC}" srcOrd="0" destOrd="0" parTransId="{43141AC2-7C9D-428D-84D2-C9F6275815D1}" sibTransId="{4632F5B7-99A8-4D3A-9D09-1E9E2B427605}"/>
    <dgm:cxn modelId="{5B201788-8016-4B30-9F7E-2624D9E3C150}" type="presOf" srcId="{CB10483A-E8DD-4454-8559-1CAF9AEEE7AC}" destId="{F507D188-7469-4A80-A742-F3E98BCBB913}" srcOrd="0" destOrd="0" presId="urn:microsoft.com/office/officeart/2005/8/layout/process1"/>
    <dgm:cxn modelId="{7241EB1B-8DC5-4E4E-9467-13060419E72E}" type="presOf" srcId="{0B420473-4995-4C93-96F0-A1D611E0C108}" destId="{BEAC84E6-6755-4DAA-957A-83BB4CF07445}" srcOrd="1" destOrd="0" presId="urn:microsoft.com/office/officeart/2005/8/layout/process1"/>
    <dgm:cxn modelId="{5881C450-7BE3-4F4F-BF13-755699E0D396}" type="presOf" srcId="{AA92BB71-A826-4BD2-B3D5-6542AAC6E655}" destId="{F14D66DF-C77C-448F-89F8-CE2A68834003}" srcOrd="0" destOrd="0" presId="urn:microsoft.com/office/officeart/2005/8/layout/process1"/>
    <dgm:cxn modelId="{D682FD65-8F1E-4C12-ADE4-96A7ACCC0F21}" type="presParOf" srcId="{F20FC1E2-8EB5-4B6C-AEBA-C707FF7FEF75}" destId="{F507D188-7469-4A80-A742-F3E98BCBB913}" srcOrd="0" destOrd="0" presId="urn:microsoft.com/office/officeart/2005/8/layout/process1"/>
    <dgm:cxn modelId="{90DA1504-3B25-43C5-9480-BA83C8249380}" type="presParOf" srcId="{F20FC1E2-8EB5-4B6C-AEBA-C707FF7FEF75}" destId="{8132BBA8-B5B7-4281-814A-17DB068991DB}" srcOrd="1" destOrd="0" presId="urn:microsoft.com/office/officeart/2005/8/layout/process1"/>
    <dgm:cxn modelId="{6D48284B-2A17-4F5E-8614-AB832C242B38}" type="presParOf" srcId="{8132BBA8-B5B7-4281-814A-17DB068991DB}" destId="{F48720CC-D563-4AE1-B365-155C888129ED}" srcOrd="0" destOrd="0" presId="urn:microsoft.com/office/officeart/2005/8/layout/process1"/>
    <dgm:cxn modelId="{C54B7EA4-112B-4FAF-B1CE-43A7D3AF4DEE}" type="presParOf" srcId="{F20FC1E2-8EB5-4B6C-AEBA-C707FF7FEF75}" destId="{79592A2F-DD24-4F90-9045-DC69565A9F2A}" srcOrd="2" destOrd="0" presId="urn:microsoft.com/office/officeart/2005/8/layout/process1"/>
    <dgm:cxn modelId="{9A4E44E0-1D93-45BC-A80E-4D7103C665B3}" type="presParOf" srcId="{F20FC1E2-8EB5-4B6C-AEBA-C707FF7FEF75}" destId="{3E7F9E06-C34B-48EC-8830-DA34AE191513}" srcOrd="3" destOrd="0" presId="urn:microsoft.com/office/officeart/2005/8/layout/process1"/>
    <dgm:cxn modelId="{EB4578C8-C28D-461F-B737-C1F9014BD952}" type="presParOf" srcId="{3E7F9E06-C34B-48EC-8830-DA34AE191513}" destId="{8728E0E0-4A28-49EE-A11B-26A9B06C1110}" srcOrd="0" destOrd="0" presId="urn:microsoft.com/office/officeart/2005/8/layout/process1"/>
    <dgm:cxn modelId="{3B3C2F7F-B051-4C78-945F-8C1AE7744350}" type="presParOf" srcId="{F20FC1E2-8EB5-4B6C-AEBA-C707FF7FEF75}" destId="{F14D66DF-C77C-448F-89F8-CE2A68834003}" srcOrd="4" destOrd="0" presId="urn:microsoft.com/office/officeart/2005/8/layout/process1"/>
    <dgm:cxn modelId="{097AAAAB-ADAB-496B-AD6D-B5C432E85538}" type="presParOf" srcId="{F20FC1E2-8EB5-4B6C-AEBA-C707FF7FEF75}" destId="{4BF9A31E-964B-45D5-8E53-A83A3D732BB6}" srcOrd="5" destOrd="0" presId="urn:microsoft.com/office/officeart/2005/8/layout/process1"/>
    <dgm:cxn modelId="{5628A1F7-57A4-4D6B-A0BD-C7CF74027602}" type="presParOf" srcId="{4BF9A31E-964B-45D5-8E53-A83A3D732BB6}" destId="{BEAC84E6-6755-4DAA-957A-83BB4CF07445}" srcOrd="0" destOrd="0" presId="urn:microsoft.com/office/officeart/2005/8/layout/process1"/>
    <dgm:cxn modelId="{DD261DAB-F9D6-4CB3-AF7A-8D7ABA4485E2}" type="presParOf" srcId="{F20FC1E2-8EB5-4B6C-AEBA-C707FF7FEF75}" destId="{85AC85B9-DDDC-445F-A24A-21E4CD1FC263}" srcOrd="6" destOrd="0" presId="urn:microsoft.com/office/officeart/2005/8/layout/process1"/>
    <dgm:cxn modelId="{E0EC3D74-DF39-404B-BAEF-BF10D2654A78}" type="presParOf" srcId="{F20FC1E2-8EB5-4B6C-AEBA-C707FF7FEF75}" destId="{8D84322B-E73F-4AA1-BE3D-C0328CCAD66D}" srcOrd="7" destOrd="0" presId="urn:microsoft.com/office/officeart/2005/8/layout/process1"/>
    <dgm:cxn modelId="{85DEF9CD-D91F-48A7-82E0-879BA1BCD015}" type="presParOf" srcId="{8D84322B-E73F-4AA1-BE3D-C0328CCAD66D}" destId="{2BB704A7-2D7D-48AB-9BBE-5EBBB3182DD4}" srcOrd="0" destOrd="0" presId="urn:microsoft.com/office/officeart/2005/8/layout/process1"/>
    <dgm:cxn modelId="{0B41D03A-4ACD-4229-8681-4EC41AE9361C}" type="presParOf" srcId="{F20FC1E2-8EB5-4B6C-AEBA-C707FF7FEF75}" destId="{2055CFA1-3850-4DF9-A24F-E377570688D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4A2AA4-B23E-46DF-A8FE-005B0B2A01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B10483A-E8DD-4454-8559-1CAF9AEEE7AC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</a:t>
          </a:r>
          <a:r>
            <a:rPr lang="pl-PL" dirty="0" err="1" smtClean="0"/>
            <a:t>building</a:t>
          </a:r>
          <a:endParaRPr lang="pl-PL" dirty="0"/>
        </a:p>
      </dgm:t>
    </dgm:pt>
    <dgm:pt modelId="{43141AC2-7C9D-428D-84D2-C9F6275815D1}" type="parTrans" cxnId="{0FE12DD2-51C8-44F0-9653-FB9BB49CEFD9}">
      <dgm:prSet/>
      <dgm:spPr/>
      <dgm:t>
        <a:bodyPr/>
        <a:lstStyle/>
        <a:p>
          <a:endParaRPr lang="pl-PL"/>
        </a:p>
      </dgm:t>
    </dgm:pt>
    <dgm:pt modelId="{4632F5B7-99A8-4D3A-9D09-1E9E2B427605}" type="sibTrans" cxnId="{0FE12DD2-51C8-44F0-9653-FB9BB49CEFD9}">
      <dgm:prSet/>
      <dgm:spPr/>
      <dgm:t>
        <a:bodyPr/>
        <a:lstStyle/>
        <a:p>
          <a:endParaRPr lang="pl-PL"/>
        </a:p>
      </dgm:t>
    </dgm:pt>
    <dgm:pt modelId="{61DF7E68-1615-4722-9C49-51F2DA79BA04}">
      <dgm:prSet phldrT="[Tekst]"/>
      <dgm:spPr/>
      <dgm:t>
        <a:bodyPr/>
        <a:lstStyle/>
        <a:p>
          <a:r>
            <a:rPr lang="pl-PL" dirty="0" err="1" smtClean="0"/>
            <a:t>Diagnosis</a:t>
          </a:r>
          <a:r>
            <a:rPr lang="pl-PL" dirty="0" smtClean="0"/>
            <a:t> / </a:t>
          </a:r>
          <a:r>
            <a:rPr lang="pl-PL" dirty="0" err="1" smtClean="0"/>
            <a:t>mapping</a:t>
          </a:r>
          <a:endParaRPr lang="pl-PL" dirty="0"/>
        </a:p>
      </dgm:t>
    </dgm:pt>
    <dgm:pt modelId="{7BBC8DA5-7CB6-4683-B7A1-2A615F5F344C}" type="parTrans" cxnId="{9EC642D1-BDEA-4C9F-82FA-5EA5A7ECC3FC}">
      <dgm:prSet/>
      <dgm:spPr/>
      <dgm:t>
        <a:bodyPr/>
        <a:lstStyle/>
        <a:p>
          <a:endParaRPr lang="pl-PL"/>
        </a:p>
      </dgm:t>
    </dgm:pt>
    <dgm:pt modelId="{3D293D06-E2F9-4C00-9C7F-3049496F28BC}" type="sibTrans" cxnId="{9EC642D1-BDEA-4C9F-82FA-5EA5A7ECC3FC}">
      <dgm:prSet/>
      <dgm:spPr/>
      <dgm:t>
        <a:bodyPr/>
        <a:lstStyle/>
        <a:p>
          <a:endParaRPr lang="pl-PL"/>
        </a:p>
      </dgm:t>
    </dgm:pt>
    <dgm:pt modelId="{AA92BB71-A826-4BD2-B3D5-6542AAC6E655}">
      <dgm:prSet phldrT="[Tekst]"/>
      <dgm:spPr/>
      <dgm:t>
        <a:bodyPr/>
        <a:lstStyle/>
        <a:p>
          <a:r>
            <a:rPr lang="pl-PL" dirty="0" err="1" smtClean="0"/>
            <a:t>Stakeholder</a:t>
          </a:r>
          <a:r>
            <a:rPr lang="pl-PL" dirty="0" smtClean="0"/>
            <a:t> </a:t>
          </a:r>
          <a:r>
            <a:rPr lang="pl-PL" dirty="0" err="1" smtClean="0"/>
            <a:t>dialogue</a:t>
          </a:r>
          <a:endParaRPr lang="pl-PL" dirty="0"/>
        </a:p>
      </dgm:t>
    </dgm:pt>
    <dgm:pt modelId="{1A6C8F58-2897-4DAA-BFA8-59640E8AF4D3}" type="parTrans" cxnId="{E220E765-59A2-4EF4-9DDD-2199A7D69F09}">
      <dgm:prSet/>
      <dgm:spPr/>
      <dgm:t>
        <a:bodyPr/>
        <a:lstStyle/>
        <a:p>
          <a:endParaRPr lang="pl-PL"/>
        </a:p>
      </dgm:t>
    </dgm:pt>
    <dgm:pt modelId="{0B420473-4995-4C93-96F0-A1D611E0C108}" type="sibTrans" cxnId="{E220E765-59A2-4EF4-9DDD-2199A7D69F09}">
      <dgm:prSet/>
      <dgm:spPr/>
      <dgm:t>
        <a:bodyPr/>
        <a:lstStyle/>
        <a:p>
          <a:endParaRPr lang="pl-PL"/>
        </a:p>
      </dgm:t>
    </dgm:pt>
    <dgm:pt modelId="{84E97D07-608A-4C7B-B615-F92DEDD802CA}">
      <dgm:prSet phldrT="[Tekst]"/>
      <dgm:spPr/>
      <dgm:t>
        <a:bodyPr/>
        <a:lstStyle/>
        <a:p>
          <a:r>
            <a:rPr lang="pl-PL" dirty="0" err="1" smtClean="0"/>
            <a:t>Institutional</a:t>
          </a:r>
          <a:r>
            <a:rPr lang="pl-PL" dirty="0" smtClean="0"/>
            <a:t> </a:t>
          </a:r>
          <a:r>
            <a:rPr lang="pl-PL" dirty="0" err="1" smtClean="0"/>
            <a:t>capacity</a:t>
          </a:r>
          <a:r>
            <a:rPr lang="pl-PL" dirty="0" smtClean="0"/>
            <a:t> for </a:t>
          </a:r>
          <a:r>
            <a:rPr lang="pl-PL" dirty="0" err="1" smtClean="0"/>
            <a:t>implementation</a:t>
          </a:r>
          <a:endParaRPr lang="pl-PL" dirty="0"/>
        </a:p>
      </dgm:t>
    </dgm:pt>
    <dgm:pt modelId="{3262642E-C227-4C28-A60D-32271C02F4C5}" type="parTrans" cxnId="{9B7FBFB4-FA0E-4E6C-B0EB-34B14CFF20D5}">
      <dgm:prSet/>
      <dgm:spPr/>
      <dgm:t>
        <a:bodyPr/>
        <a:lstStyle/>
        <a:p>
          <a:endParaRPr lang="pl-PL"/>
        </a:p>
      </dgm:t>
    </dgm:pt>
    <dgm:pt modelId="{574FB48F-2337-4A21-98EB-3AD0C788575F}" type="sibTrans" cxnId="{9B7FBFB4-FA0E-4E6C-B0EB-34B14CFF20D5}">
      <dgm:prSet/>
      <dgm:spPr/>
      <dgm:t>
        <a:bodyPr/>
        <a:lstStyle/>
        <a:p>
          <a:endParaRPr lang="pl-PL"/>
        </a:p>
      </dgm:t>
    </dgm:pt>
    <dgm:pt modelId="{D179FDA6-4746-42FC-9D09-19CAE2C6CA09}">
      <dgm:prSet phldrT="[Tekst]"/>
      <dgm:spPr>
        <a:solidFill>
          <a:srgbClr val="CC3300"/>
        </a:solidFill>
      </dgm:spPr>
      <dgm:t>
        <a:bodyPr/>
        <a:lstStyle/>
        <a:p>
          <a:r>
            <a:rPr lang="pl-PL" dirty="0" err="1" smtClean="0"/>
            <a:t>Final</a:t>
          </a:r>
          <a:r>
            <a:rPr lang="pl-PL" dirty="0" smtClean="0"/>
            <a:t> </a:t>
          </a:r>
          <a:r>
            <a:rPr lang="pl-PL" dirty="0" err="1" smtClean="0"/>
            <a:t>strategy</a:t>
          </a:r>
          <a:endParaRPr lang="pl-PL" dirty="0"/>
        </a:p>
      </dgm:t>
    </dgm:pt>
    <dgm:pt modelId="{5D86103A-DFE0-4F61-8B5C-FC00A67A2B8E}" type="parTrans" cxnId="{BEEF9BFE-93DF-4602-BD85-202DC6B25547}">
      <dgm:prSet/>
      <dgm:spPr/>
      <dgm:t>
        <a:bodyPr/>
        <a:lstStyle/>
        <a:p>
          <a:endParaRPr lang="pl-PL"/>
        </a:p>
      </dgm:t>
    </dgm:pt>
    <dgm:pt modelId="{F6F42A58-0C46-4AA7-8279-F5925FDC16CD}" type="sibTrans" cxnId="{BEEF9BFE-93DF-4602-BD85-202DC6B25547}">
      <dgm:prSet/>
      <dgm:spPr/>
      <dgm:t>
        <a:bodyPr/>
        <a:lstStyle/>
        <a:p>
          <a:endParaRPr lang="pl-PL"/>
        </a:p>
      </dgm:t>
    </dgm:pt>
    <dgm:pt modelId="{F20FC1E2-8EB5-4B6C-AEBA-C707FF7FEF75}" type="pres">
      <dgm:prSet presAssocID="{444A2AA4-B23E-46DF-A8FE-005B0B2A012D}" presName="Name0" presStyleCnt="0">
        <dgm:presLayoutVars>
          <dgm:dir/>
          <dgm:resizeHandles val="exact"/>
        </dgm:presLayoutVars>
      </dgm:prSet>
      <dgm:spPr/>
    </dgm:pt>
    <dgm:pt modelId="{F507D188-7469-4A80-A742-F3E98BCBB913}" type="pres">
      <dgm:prSet presAssocID="{CB10483A-E8DD-4454-8559-1CAF9AEEE7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32BBA8-B5B7-4281-814A-17DB068991DB}" type="pres">
      <dgm:prSet presAssocID="{4632F5B7-99A8-4D3A-9D09-1E9E2B427605}" presName="sibTrans" presStyleLbl="sibTrans2D1" presStyleIdx="0" presStyleCnt="4"/>
      <dgm:spPr/>
      <dgm:t>
        <a:bodyPr/>
        <a:lstStyle/>
        <a:p>
          <a:endParaRPr lang="pl-PL"/>
        </a:p>
      </dgm:t>
    </dgm:pt>
    <dgm:pt modelId="{F48720CC-D563-4AE1-B365-155C888129ED}" type="pres">
      <dgm:prSet presAssocID="{4632F5B7-99A8-4D3A-9D09-1E9E2B427605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79592A2F-DD24-4F90-9045-DC69565A9F2A}" type="pres">
      <dgm:prSet presAssocID="{61DF7E68-1615-4722-9C49-51F2DA79BA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7F9E06-C34B-48EC-8830-DA34AE191513}" type="pres">
      <dgm:prSet presAssocID="{3D293D06-E2F9-4C00-9C7F-3049496F28BC}" presName="sibTrans" presStyleLbl="sibTrans2D1" presStyleIdx="1" presStyleCnt="4"/>
      <dgm:spPr/>
      <dgm:t>
        <a:bodyPr/>
        <a:lstStyle/>
        <a:p>
          <a:endParaRPr lang="pl-PL"/>
        </a:p>
      </dgm:t>
    </dgm:pt>
    <dgm:pt modelId="{8728E0E0-4A28-49EE-A11B-26A9B06C1110}" type="pres">
      <dgm:prSet presAssocID="{3D293D06-E2F9-4C00-9C7F-3049496F28BC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F14D66DF-C77C-448F-89F8-CE2A68834003}" type="pres">
      <dgm:prSet presAssocID="{AA92BB71-A826-4BD2-B3D5-6542AAC6E65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F9A31E-964B-45D5-8E53-A83A3D732BB6}" type="pres">
      <dgm:prSet presAssocID="{0B420473-4995-4C93-96F0-A1D611E0C108}" presName="sibTrans" presStyleLbl="sibTrans2D1" presStyleIdx="2" presStyleCnt="4"/>
      <dgm:spPr/>
      <dgm:t>
        <a:bodyPr/>
        <a:lstStyle/>
        <a:p>
          <a:endParaRPr lang="pl-PL"/>
        </a:p>
      </dgm:t>
    </dgm:pt>
    <dgm:pt modelId="{BEAC84E6-6755-4DAA-957A-83BB4CF07445}" type="pres">
      <dgm:prSet presAssocID="{0B420473-4995-4C93-96F0-A1D611E0C108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85AC85B9-DDDC-445F-A24A-21E4CD1FC263}" type="pres">
      <dgm:prSet presAssocID="{84E97D07-608A-4C7B-B615-F92DEDD802C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84322B-E73F-4AA1-BE3D-C0328CCAD66D}" type="pres">
      <dgm:prSet presAssocID="{574FB48F-2337-4A21-98EB-3AD0C788575F}" presName="sibTrans" presStyleLbl="sibTrans2D1" presStyleIdx="3" presStyleCnt="4"/>
      <dgm:spPr/>
      <dgm:t>
        <a:bodyPr/>
        <a:lstStyle/>
        <a:p>
          <a:endParaRPr lang="pl-PL"/>
        </a:p>
      </dgm:t>
    </dgm:pt>
    <dgm:pt modelId="{2BB704A7-2D7D-48AB-9BBE-5EBBB3182DD4}" type="pres">
      <dgm:prSet presAssocID="{574FB48F-2337-4A21-98EB-3AD0C788575F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2055CFA1-3850-4DF9-A24F-E377570688DD}" type="pres">
      <dgm:prSet presAssocID="{D179FDA6-4746-42FC-9D09-19CAE2C6CA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552D582-A998-431F-B2F3-F80520E7FB43}" type="presOf" srcId="{0B420473-4995-4C93-96F0-A1D611E0C108}" destId="{BEAC84E6-6755-4DAA-957A-83BB4CF07445}" srcOrd="1" destOrd="0" presId="urn:microsoft.com/office/officeart/2005/8/layout/process1"/>
    <dgm:cxn modelId="{C8A945CC-423D-4DCE-B5B5-58A1EDB01E05}" type="presOf" srcId="{574FB48F-2337-4A21-98EB-3AD0C788575F}" destId="{8D84322B-E73F-4AA1-BE3D-C0328CCAD66D}" srcOrd="0" destOrd="0" presId="urn:microsoft.com/office/officeart/2005/8/layout/process1"/>
    <dgm:cxn modelId="{1957317F-1F8E-42FE-AB15-9A834397F40D}" type="presOf" srcId="{0B420473-4995-4C93-96F0-A1D611E0C108}" destId="{4BF9A31E-964B-45D5-8E53-A83A3D732BB6}" srcOrd="0" destOrd="0" presId="urn:microsoft.com/office/officeart/2005/8/layout/process1"/>
    <dgm:cxn modelId="{CBEB4EA1-E965-42FA-AD11-61F9CE52E6CA}" type="presOf" srcId="{444A2AA4-B23E-46DF-A8FE-005B0B2A012D}" destId="{F20FC1E2-8EB5-4B6C-AEBA-C707FF7FEF75}" srcOrd="0" destOrd="0" presId="urn:microsoft.com/office/officeart/2005/8/layout/process1"/>
    <dgm:cxn modelId="{1EA55F53-BC13-444F-8624-5F0EF7455B3D}" type="presOf" srcId="{AA92BB71-A826-4BD2-B3D5-6542AAC6E655}" destId="{F14D66DF-C77C-448F-89F8-CE2A68834003}" srcOrd="0" destOrd="0" presId="urn:microsoft.com/office/officeart/2005/8/layout/process1"/>
    <dgm:cxn modelId="{9B7FBFB4-FA0E-4E6C-B0EB-34B14CFF20D5}" srcId="{444A2AA4-B23E-46DF-A8FE-005B0B2A012D}" destId="{84E97D07-608A-4C7B-B615-F92DEDD802CA}" srcOrd="3" destOrd="0" parTransId="{3262642E-C227-4C28-A60D-32271C02F4C5}" sibTransId="{574FB48F-2337-4A21-98EB-3AD0C788575F}"/>
    <dgm:cxn modelId="{F5FA4E8F-460D-4CFE-B338-3AEF15490526}" type="presOf" srcId="{D179FDA6-4746-42FC-9D09-19CAE2C6CA09}" destId="{2055CFA1-3850-4DF9-A24F-E377570688DD}" srcOrd="0" destOrd="0" presId="urn:microsoft.com/office/officeart/2005/8/layout/process1"/>
    <dgm:cxn modelId="{DEFA5DF8-89D2-4FE9-8B85-EDD2C6F690DF}" type="presOf" srcId="{CB10483A-E8DD-4454-8559-1CAF9AEEE7AC}" destId="{F507D188-7469-4A80-A742-F3E98BCBB913}" srcOrd="0" destOrd="0" presId="urn:microsoft.com/office/officeart/2005/8/layout/process1"/>
    <dgm:cxn modelId="{954016B7-6C54-4AE6-B99E-4403FEAE6901}" type="presOf" srcId="{84E97D07-608A-4C7B-B615-F92DEDD802CA}" destId="{85AC85B9-DDDC-445F-A24A-21E4CD1FC263}" srcOrd="0" destOrd="0" presId="urn:microsoft.com/office/officeart/2005/8/layout/process1"/>
    <dgm:cxn modelId="{883471DF-2257-4535-A304-3121648688B3}" type="presOf" srcId="{61DF7E68-1615-4722-9C49-51F2DA79BA04}" destId="{79592A2F-DD24-4F90-9045-DC69565A9F2A}" srcOrd="0" destOrd="0" presId="urn:microsoft.com/office/officeart/2005/8/layout/process1"/>
    <dgm:cxn modelId="{13EC55AC-8960-4ACA-9293-FCACFB5B0E54}" type="presOf" srcId="{574FB48F-2337-4A21-98EB-3AD0C788575F}" destId="{2BB704A7-2D7D-48AB-9BBE-5EBBB3182DD4}" srcOrd="1" destOrd="0" presId="urn:microsoft.com/office/officeart/2005/8/layout/process1"/>
    <dgm:cxn modelId="{E220E765-59A2-4EF4-9DDD-2199A7D69F09}" srcId="{444A2AA4-B23E-46DF-A8FE-005B0B2A012D}" destId="{AA92BB71-A826-4BD2-B3D5-6542AAC6E655}" srcOrd="2" destOrd="0" parTransId="{1A6C8F58-2897-4DAA-BFA8-59640E8AF4D3}" sibTransId="{0B420473-4995-4C93-96F0-A1D611E0C108}"/>
    <dgm:cxn modelId="{BEEF9BFE-93DF-4602-BD85-202DC6B25547}" srcId="{444A2AA4-B23E-46DF-A8FE-005B0B2A012D}" destId="{D179FDA6-4746-42FC-9D09-19CAE2C6CA09}" srcOrd="4" destOrd="0" parTransId="{5D86103A-DFE0-4F61-8B5C-FC00A67A2B8E}" sibTransId="{F6F42A58-0C46-4AA7-8279-F5925FDC16CD}"/>
    <dgm:cxn modelId="{5142D8F6-E72D-4408-A9EA-AD4F3085682A}" type="presOf" srcId="{3D293D06-E2F9-4C00-9C7F-3049496F28BC}" destId="{8728E0E0-4A28-49EE-A11B-26A9B06C1110}" srcOrd="1" destOrd="0" presId="urn:microsoft.com/office/officeart/2005/8/layout/process1"/>
    <dgm:cxn modelId="{9EC642D1-BDEA-4C9F-82FA-5EA5A7ECC3FC}" srcId="{444A2AA4-B23E-46DF-A8FE-005B0B2A012D}" destId="{61DF7E68-1615-4722-9C49-51F2DA79BA04}" srcOrd="1" destOrd="0" parTransId="{7BBC8DA5-7CB6-4683-B7A1-2A615F5F344C}" sibTransId="{3D293D06-E2F9-4C00-9C7F-3049496F28BC}"/>
    <dgm:cxn modelId="{5EE4886B-B54B-4BA5-A1BE-17281686018E}" type="presOf" srcId="{4632F5B7-99A8-4D3A-9D09-1E9E2B427605}" destId="{F48720CC-D563-4AE1-B365-155C888129ED}" srcOrd="1" destOrd="0" presId="urn:microsoft.com/office/officeart/2005/8/layout/process1"/>
    <dgm:cxn modelId="{93C9EA12-D17A-4164-8535-A498DEE88B2E}" type="presOf" srcId="{3D293D06-E2F9-4C00-9C7F-3049496F28BC}" destId="{3E7F9E06-C34B-48EC-8830-DA34AE191513}" srcOrd="0" destOrd="0" presId="urn:microsoft.com/office/officeart/2005/8/layout/process1"/>
    <dgm:cxn modelId="{0FE12DD2-51C8-44F0-9653-FB9BB49CEFD9}" srcId="{444A2AA4-B23E-46DF-A8FE-005B0B2A012D}" destId="{CB10483A-E8DD-4454-8559-1CAF9AEEE7AC}" srcOrd="0" destOrd="0" parTransId="{43141AC2-7C9D-428D-84D2-C9F6275815D1}" sibTransId="{4632F5B7-99A8-4D3A-9D09-1E9E2B427605}"/>
    <dgm:cxn modelId="{52633468-4D1A-459A-976B-842504039CD0}" type="presOf" srcId="{4632F5B7-99A8-4D3A-9D09-1E9E2B427605}" destId="{8132BBA8-B5B7-4281-814A-17DB068991DB}" srcOrd="0" destOrd="0" presId="urn:microsoft.com/office/officeart/2005/8/layout/process1"/>
    <dgm:cxn modelId="{09A645C0-1D8D-4E87-A3E3-8E9C10830FBE}" type="presParOf" srcId="{F20FC1E2-8EB5-4B6C-AEBA-C707FF7FEF75}" destId="{F507D188-7469-4A80-A742-F3E98BCBB913}" srcOrd="0" destOrd="0" presId="urn:microsoft.com/office/officeart/2005/8/layout/process1"/>
    <dgm:cxn modelId="{8F97AE36-9984-4406-A985-55620E8A2552}" type="presParOf" srcId="{F20FC1E2-8EB5-4B6C-AEBA-C707FF7FEF75}" destId="{8132BBA8-B5B7-4281-814A-17DB068991DB}" srcOrd="1" destOrd="0" presId="urn:microsoft.com/office/officeart/2005/8/layout/process1"/>
    <dgm:cxn modelId="{9A563BEE-D6F8-438A-9F51-2A2AA3C9716A}" type="presParOf" srcId="{8132BBA8-B5B7-4281-814A-17DB068991DB}" destId="{F48720CC-D563-4AE1-B365-155C888129ED}" srcOrd="0" destOrd="0" presId="urn:microsoft.com/office/officeart/2005/8/layout/process1"/>
    <dgm:cxn modelId="{EB02837F-E621-4EEB-992C-AC5195AA3D37}" type="presParOf" srcId="{F20FC1E2-8EB5-4B6C-AEBA-C707FF7FEF75}" destId="{79592A2F-DD24-4F90-9045-DC69565A9F2A}" srcOrd="2" destOrd="0" presId="urn:microsoft.com/office/officeart/2005/8/layout/process1"/>
    <dgm:cxn modelId="{F5AAFCC8-7145-4E4F-B34E-76C697BF4B48}" type="presParOf" srcId="{F20FC1E2-8EB5-4B6C-AEBA-C707FF7FEF75}" destId="{3E7F9E06-C34B-48EC-8830-DA34AE191513}" srcOrd="3" destOrd="0" presId="urn:microsoft.com/office/officeart/2005/8/layout/process1"/>
    <dgm:cxn modelId="{3DDEC23C-4DAF-4653-8B70-EF73973D6082}" type="presParOf" srcId="{3E7F9E06-C34B-48EC-8830-DA34AE191513}" destId="{8728E0E0-4A28-49EE-A11B-26A9B06C1110}" srcOrd="0" destOrd="0" presId="urn:microsoft.com/office/officeart/2005/8/layout/process1"/>
    <dgm:cxn modelId="{99F80BDA-31A5-4640-AE6D-4679E42F251A}" type="presParOf" srcId="{F20FC1E2-8EB5-4B6C-AEBA-C707FF7FEF75}" destId="{F14D66DF-C77C-448F-89F8-CE2A68834003}" srcOrd="4" destOrd="0" presId="urn:microsoft.com/office/officeart/2005/8/layout/process1"/>
    <dgm:cxn modelId="{2DD5A7D7-F4D1-4223-884F-C94064CC4618}" type="presParOf" srcId="{F20FC1E2-8EB5-4B6C-AEBA-C707FF7FEF75}" destId="{4BF9A31E-964B-45D5-8E53-A83A3D732BB6}" srcOrd="5" destOrd="0" presId="urn:microsoft.com/office/officeart/2005/8/layout/process1"/>
    <dgm:cxn modelId="{54EEE7A4-BF05-4555-BDB5-773EA02FE016}" type="presParOf" srcId="{4BF9A31E-964B-45D5-8E53-A83A3D732BB6}" destId="{BEAC84E6-6755-4DAA-957A-83BB4CF07445}" srcOrd="0" destOrd="0" presId="urn:microsoft.com/office/officeart/2005/8/layout/process1"/>
    <dgm:cxn modelId="{4DD9B3A1-1D6C-42FC-AC50-1073DE5A0B32}" type="presParOf" srcId="{F20FC1E2-8EB5-4B6C-AEBA-C707FF7FEF75}" destId="{85AC85B9-DDDC-445F-A24A-21E4CD1FC263}" srcOrd="6" destOrd="0" presId="urn:microsoft.com/office/officeart/2005/8/layout/process1"/>
    <dgm:cxn modelId="{5009C0DE-37CC-4615-8122-5A2CF6A2DD7E}" type="presParOf" srcId="{F20FC1E2-8EB5-4B6C-AEBA-C707FF7FEF75}" destId="{8D84322B-E73F-4AA1-BE3D-C0328CCAD66D}" srcOrd="7" destOrd="0" presId="urn:microsoft.com/office/officeart/2005/8/layout/process1"/>
    <dgm:cxn modelId="{0CE9400C-CCC2-489E-A487-C1B09A3B8786}" type="presParOf" srcId="{8D84322B-E73F-4AA1-BE3D-C0328CCAD66D}" destId="{2BB704A7-2D7D-48AB-9BBE-5EBBB3182DD4}" srcOrd="0" destOrd="0" presId="urn:microsoft.com/office/officeart/2005/8/layout/process1"/>
    <dgm:cxn modelId="{98CF70A0-D13A-44DD-8570-5766DAE0CDC4}" type="presParOf" srcId="{F20FC1E2-8EB5-4B6C-AEBA-C707FF7FEF75}" destId="{2055CFA1-3850-4DF9-A24F-E377570688D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7D188-7469-4A80-A742-F3E98BCBB913}">
      <dsp:nvSpPr>
        <dsp:cNvPr id="0" name=""/>
        <dsp:cNvSpPr/>
      </dsp:nvSpPr>
      <dsp:spPr>
        <a:xfrm>
          <a:off x="5385" y="1338247"/>
          <a:ext cx="1669572" cy="1001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Institutional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capacity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building</a:t>
          </a:r>
          <a:endParaRPr lang="pl-PL" sz="1800" kern="1200" dirty="0"/>
        </a:p>
      </dsp:txBody>
      <dsp:txXfrm>
        <a:off x="34725" y="1367587"/>
        <a:ext cx="1610892" cy="943063"/>
      </dsp:txXfrm>
    </dsp:sp>
    <dsp:sp modelId="{8132BBA8-B5B7-4281-814A-17DB068991DB}">
      <dsp:nvSpPr>
        <dsp:cNvPr id="0" name=""/>
        <dsp:cNvSpPr/>
      </dsp:nvSpPr>
      <dsp:spPr>
        <a:xfrm>
          <a:off x="1841915" y="1632092"/>
          <a:ext cx="353949" cy="414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1841915" y="1714903"/>
        <a:ext cx="247764" cy="248431"/>
      </dsp:txXfrm>
    </dsp:sp>
    <dsp:sp modelId="{79592A2F-DD24-4F90-9045-DC69565A9F2A}">
      <dsp:nvSpPr>
        <dsp:cNvPr id="0" name=""/>
        <dsp:cNvSpPr/>
      </dsp:nvSpPr>
      <dsp:spPr>
        <a:xfrm>
          <a:off x="2342787" y="1338247"/>
          <a:ext cx="1669572" cy="1001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Diagnosis</a:t>
          </a:r>
          <a:r>
            <a:rPr lang="pl-PL" sz="1800" kern="1200" dirty="0" smtClean="0"/>
            <a:t> / </a:t>
          </a:r>
          <a:r>
            <a:rPr lang="pl-PL" sz="1800" kern="1200" dirty="0" err="1" smtClean="0"/>
            <a:t>mapping</a:t>
          </a:r>
          <a:endParaRPr lang="pl-PL" sz="1800" kern="1200" dirty="0"/>
        </a:p>
      </dsp:txBody>
      <dsp:txXfrm>
        <a:off x="2372127" y="1367587"/>
        <a:ext cx="1610892" cy="943063"/>
      </dsp:txXfrm>
    </dsp:sp>
    <dsp:sp modelId="{3E7F9E06-C34B-48EC-8830-DA34AE191513}">
      <dsp:nvSpPr>
        <dsp:cNvPr id="0" name=""/>
        <dsp:cNvSpPr/>
      </dsp:nvSpPr>
      <dsp:spPr>
        <a:xfrm>
          <a:off x="4179316" y="1632092"/>
          <a:ext cx="353949" cy="414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4179316" y="1714903"/>
        <a:ext cx="247764" cy="248431"/>
      </dsp:txXfrm>
    </dsp:sp>
    <dsp:sp modelId="{F14D66DF-C77C-448F-89F8-CE2A68834003}">
      <dsp:nvSpPr>
        <dsp:cNvPr id="0" name=""/>
        <dsp:cNvSpPr/>
      </dsp:nvSpPr>
      <dsp:spPr>
        <a:xfrm>
          <a:off x="4680188" y="1338247"/>
          <a:ext cx="1669572" cy="1001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Stakeholder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dialogue</a:t>
          </a:r>
          <a:endParaRPr lang="pl-PL" sz="1800" kern="1200" dirty="0"/>
        </a:p>
      </dsp:txBody>
      <dsp:txXfrm>
        <a:off x="4709528" y="1367587"/>
        <a:ext cx="1610892" cy="943063"/>
      </dsp:txXfrm>
    </dsp:sp>
    <dsp:sp modelId="{4BF9A31E-964B-45D5-8E53-A83A3D732BB6}">
      <dsp:nvSpPr>
        <dsp:cNvPr id="0" name=""/>
        <dsp:cNvSpPr/>
      </dsp:nvSpPr>
      <dsp:spPr>
        <a:xfrm>
          <a:off x="6516718" y="1632092"/>
          <a:ext cx="353949" cy="414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6516718" y="1714903"/>
        <a:ext cx="247764" cy="248431"/>
      </dsp:txXfrm>
    </dsp:sp>
    <dsp:sp modelId="{85AC85B9-DDDC-445F-A24A-21E4CD1FC263}">
      <dsp:nvSpPr>
        <dsp:cNvPr id="0" name=""/>
        <dsp:cNvSpPr/>
      </dsp:nvSpPr>
      <dsp:spPr>
        <a:xfrm>
          <a:off x="7017590" y="1338247"/>
          <a:ext cx="1669572" cy="1001743"/>
        </a:xfrm>
        <a:prstGeom prst="roundRect">
          <a:avLst>
            <a:gd name="adj" fmla="val 10000"/>
          </a:avLst>
        </a:prstGeom>
        <a:solidFill>
          <a:srgbClr val="CC33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Institutional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capacity</a:t>
          </a:r>
          <a:r>
            <a:rPr lang="pl-PL" sz="1800" kern="1200" dirty="0" smtClean="0"/>
            <a:t> for </a:t>
          </a:r>
          <a:r>
            <a:rPr lang="pl-PL" sz="1800" kern="1200" dirty="0" err="1" smtClean="0"/>
            <a:t>implementation</a:t>
          </a:r>
          <a:endParaRPr lang="pl-PL" sz="1800" kern="1200" dirty="0"/>
        </a:p>
      </dsp:txBody>
      <dsp:txXfrm>
        <a:off x="7046930" y="1367587"/>
        <a:ext cx="1610892" cy="943063"/>
      </dsp:txXfrm>
    </dsp:sp>
    <dsp:sp modelId="{8D84322B-E73F-4AA1-BE3D-C0328CCAD66D}">
      <dsp:nvSpPr>
        <dsp:cNvPr id="0" name=""/>
        <dsp:cNvSpPr/>
      </dsp:nvSpPr>
      <dsp:spPr>
        <a:xfrm>
          <a:off x="8854120" y="1632092"/>
          <a:ext cx="353949" cy="414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8854120" y="1714903"/>
        <a:ext cx="247764" cy="248431"/>
      </dsp:txXfrm>
    </dsp:sp>
    <dsp:sp modelId="{2055CFA1-3850-4DF9-A24F-E377570688DD}">
      <dsp:nvSpPr>
        <dsp:cNvPr id="0" name=""/>
        <dsp:cNvSpPr/>
      </dsp:nvSpPr>
      <dsp:spPr>
        <a:xfrm>
          <a:off x="9354991" y="1338247"/>
          <a:ext cx="1669572" cy="1001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Final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strategy</a:t>
          </a:r>
          <a:endParaRPr lang="pl-PL" sz="1800" kern="1200" dirty="0"/>
        </a:p>
      </dsp:txBody>
      <dsp:txXfrm>
        <a:off x="9384331" y="1367587"/>
        <a:ext cx="1610892" cy="9430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7D188-7469-4A80-A742-F3E98BCBB913}">
      <dsp:nvSpPr>
        <dsp:cNvPr id="0" name=""/>
        <dsp:cNvSpPr/>
      </dsp:nvSpPr>
      <dsp:spPr>
        <a:xfrm>
          <a:off x="5385" y="1338247"/>
          <a:ext cx="1669572" cy="1001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Institutional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capacity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building</a:t>
          </a:r>
          <a:endParaRPr lang="pl-PL" sz="1800" kern="1200" dirty="0"/>
        </a:p>
      </dsp:txBody>
      <dsp:txXfrm>
        <a:off x="34725" y="1367587"/>
        <a:ext cx="1610892" cy="943063"/>
      </dsp:txXfrm>
    </dsp:sp>
    <dsp:sp modelId="{8132BBA8-B5B7-4281-814A-17DB068991DB}">
      <dsp:nvSpPr>
        <dsp:cNvPr id="0" name=""/>
        <dsp:cNvSpPr/>
      </dsp:nvSpPr>
      <dsp:spPr>
        <a:xfrm>
          <a:off x="1841915" y="1632092"/>
          <a:ext cx="353949" cy="414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1841915" y="1714903"/>
        <a:ext cx="247764" cy="248431"/>
      </dsp:txXfrm>
    </dsp:sp>
    <dsp:sp modelId="{79592A2F-DD24-4F90-9045-DC69565A9F2A}">
      <dsp:nvSpPr>
        <dsp:cNvPr id="0" name=""/>
        <dsp:cNvSpPr/>
      </dsp:nvSpPr>
      <dsp:spPr>
        <a:xfrm>
          <a:off x="2342787" y="1338247"/>
          <a:ext cx="1669572" cy="1001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Diagnosis</a:t>
          </a:r>
          <a:r>
            <a:rPr lang="pl-PL" sz="1800" kern="1200" dirty="0" smtClean="0"/>
            <a:t> / </a:t>
          </a:r>
          <a:r>
            <a:rPr lang="pl-PL" sz="1800" kern="1200" dirty="0" err="1" smtClean="0"/>
            <a:t>mapping</a:t>
          </a:r>
          <a:endParaRPr lang="pl-PL" sz="1800" kern="1200" dirty="0"/>
        </a:p>
      </dsp:txBody>
      <dsp:txXfrm>
        <a:off x="2372127" y="1367587"/>
        <a:ext cx="1610892" cy="943063"/>
      </dsp:txXfrm>
    </dsp:sp>
    <dsp:sp modelId="{3E7F9E06-C34B-48EC-8830-DA34AE191513}">
      <dsp:nvSpPr>
        <dsp:cNvPr id="0" name=""/>
        <dsp:cNvSpPr/>
      </dsp:nvSpPr>
      <dsp:spPr>
        <a:xfrm>
          <a:off x="4179316" y="1632092"/>
          <a:ext cx="353949" cy="414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4179316" y="1714903"/>
        <a:ext cx="247764" cy="248431"/>
      </dsp:txXfrm>
    </dsp:sp>
    <dsp:sp modelId="{F14D66DF-C77C-448F-89F8-CE2A68834003}">
      <dsp:nvSpPr>
        <dsp:cNvPr id="0" name=""/>
        <dsp:cNvSpPr/>
      </dsp:nvSpPr>
      <dsp:spPr>
        <a:xfrm>
          <a:off x="4680188" y="1338247"/>
          <a:ext cx="1669572" cy="1001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Stakeholder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dialogue</a:t>
          </a:r>
          <a:endParaRPr lang="pl-PL" sz="1800" kern="1200" dirty="0"/>
        </a:p>
      </dsp:txBody>
      <dsp:txXfrm>
        <a:off x="4709528" y="1367587"/>
        <a:ext cx="1610892" cy="943063"/>
      </dsp:txXfrm>
    </dsp:sp>
    <dsp:sp modelId="{4BF9A31E-964B-45D5-8E53-A83A3D732BB6}">
      <dsp:nvSpPr>
        <dsp:cNvPr id="0" name=""/>
        <dsp:cNvSpPr/>
      </dsp:nvSpPr>
      <dsp:spPr>
        <a:xfrm>
          <a:off x="6516718" y="1632092"/>
          <a:ext cx="353949" cy="414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6516718" y="1714903"/>
        <a:ext cx="247764" cy="248431"/>
      </dsp:txXfrm>
    </dsp:sp>
    <dsp:sp modelId="{85AC85B9-DDDC-445F-A24A-21E4CD1FC263}">
      <dsp:nvSpPr>
        <dsp:cNvPr id="0" name=""/>
        <dsp:cNvSpPr/>
      </dsp:nvSpPr>
      <dsp:spPr>
        <a:xfrm>
          <a:off x="7017590" y="1338247"/>
          <a:ext cx="1669572" cy="1001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Institutional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capacity</a:t>
          </a:r>
          <a:r>
            <a:rPr lang="pl-PL" sz="1800" kern="1200" dirty="0" smtClean="0"/>
            <a:t> for </a:t>
          </a:r>
          <a:r>
            <a:rPr lang="pl-PL" sz="1800" kern="1200" dirty="0" err="1" smtClean="0"/>
            <a:t>implementation</a:t>
          </a:r>
          <a:endParaRPr lang="pl-PL" sz="1800" kern="1200" dirty="0"/>
        </a:p>
      </dsp:txBody>
      <dsp:txXfrm>
        <a:off x="7046930" y="1367587"/>
        <a:ext cx="1610892" cy="943063"/>
      </dsp:txXfrm>
    </dsp:sp>
    <dsp:sp modelId="{8D84322B-E73F-4AA1-BE3D-C0328CCAD66D}">
      <dsp:nvSpPr>
        <dsp:cNvPr id="0" name=""/>
        <dsp:cNvSpPr/>
      </dsp:nvSpPr>
      <dsp:spPr>
        <a:xfrm>
          <a:off x="8854120" y="1632092"/>
          <a:ext cx="353949" cy="414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8854120" y="1714903"/>
        <a:ext cx="247764" cy="248431"/>
      </dsp:txXfrm>
    </dsp:sp>
    <dsp:sp modelId="{2055CFA1-3850-4DF9-A24F-E377570688DD}">
      <dsp:nvSpPr>
        <dsp:cNvPr id="0" name=""/>
        <dsp:cNvSpPr/>
      </dsp:nvSpPr>
      <dsp:spPr>
        <a:xfrm>
          <a:off x="9354991" y="1338247"/>
          <a:ext cx="1669572" cy="1001743"/>
        </a:xfrm>
        <a:prstGeom prst="roundRect">
          <a:avLst>
            <a:gd name="adj" fmla="val 10000"/>
          </a:avLst>
        </a:prstGeom>
        <a:solidFill>
          <a:srgbClr val="CC33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Final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strategy</a:t>
          </a:r>
          <a:endParaRPr lang="pl-PL" sz="1800" kern="1200" dirty="0"/>
        </a:p>
      </dsp:txBody>
      <dsp:txXfrm>
        <a:off x="9384331" y="1367587"/>
        <a:ext cx="1610892" cy="943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856FD-A1D4-457A-B9D4-51F867E4C89C}" type="datetimeFigureOut">
              <a:rPr lang="pl-PL" smtClean="0"/>
              <a:t>2019-11-27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14158-B19A-4503-8887-C5DC8E5E63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09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14158-B19A-4503-8887-C5DC8E5E632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0374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14158-B19A-4503-8887-C5DC8E5E632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0364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14158-B19A-4503-8887-C5DC8E5E632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89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14158-B19A-4503-8887-C5DC8E5E6327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75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14158-B19A-4503-8887-C5DC8E5E632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745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14158-B19A-4503-8887-C5DC8E5E632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0236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14158-B19A-4503-8887-C5DC8E5E632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072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14158-B19A-4503-8887-C5DC8E5E632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36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Smart </a:t>
            </a:r>
            <a:r>
              <a:rPr lang="pl-PL" dirty="0" err="1" smtClean="0"/>
              <a:t>specialisation</a:t>
            </a:r>
            <a:r>
              <a:rPr lang="pl-PL" dirty="0" smtClean="0"/>
              <a:t> – do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yourself</a:t>
            </a:r>
            <a:r>
              <a:rPr lang="pl-PL" dirty="0" smtClean="0"/>
              <a:t>!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Katarzyna Kaczkowska, </a:t>
            </a:r>
            <a:r>
              <a:rPr lang="pl-PL" dirty="0" err="1" smtClean="0"/>
              <a:t>poland</a:t>
            </a:r>
            <a:endParaRPr lang="pl-PL" dirty="0" smtClean="0"/>
          </a:p>
          <a:p>
            <a:r>
              <a:rPr lang="pl-PL" dirty="0" err="1" smtClean="0"/>
              <a:t>kyiv</a:t>
            </a:r>
            <a:r>
              <a:rPr lang="pl-PL" dirty="0" smtClean="0"/>
              <a:t>, </a:t>
            </a:r>
            <a:r>
              <a:rPr lang="pl-PL" dirty="0" err="1" smtClean="0"/>
              <a:t>november</a:t>
            </a:r>
            <a:r>
              <a:rPr lang="pl-PL" dirty="0" smtClean="0"/>
              <a:t> 2019</a:t>
            </a:r>
            <a:endParaRPr lang="pl-PL" dirty="0"/>
          </a:p>
        </p:txBody>
      </p:sp>
      <p:pic>
        <p:nvPicPr>
          <p:cNvPr id="1026" name="Picture 2" descr="Join the Smart Specialisation Platf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775" y="5073332"/>
            <a:ext cx="267652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302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Diagnosis</a:t>
            </a:r>
            <a:r>
              <a:rPr lang="pl-PL" dirty="0" smtClean="0"/>
              <a:t> / </a:t>
            </a:r>
            <a:r>
              <a:rPr lang="pl-PL" dirty="0" err="1" smtClean="0"/>
              <a:t>mapping</a:t>
            </a:r>
            <a:r>
              <a:rPr lang="pl-PL" dirty="0" smtClean="0"/>
              <a:t> – </a:t>
            </a:r>
            <a:r>
              <a:rPr lang="pl-PL" dirty="0" err="1" smtClean="0"/>
              <a:t>hints</a:t>
            </a:r>
            <a:r>
              <a:rPr lang="pl-PL" dirty="0" smtClean="0"/>
              <a:t> &amp; </a:t>
            </a:r>
            <a:r>
              <a:rPr lang="pl-PL" dirty="0" err="1" smtClean="0"/>
              <a:t>tips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Reliable</a:t>
            </a:r>
            <a:r>
              <a:rPr lang="pl-PL" dirty="0" smtClean="0"/>
              <a:t> </a:t>
            </a:r>
            <a:r>
              <a:rPr lang="pl-PL" dirty="0" err="1" smtClean="0"/>
              <a:t>sources</a:t>
            </a:r>
            <a:r>
              <a:rPr lang="pl-PL" dirty="0" smtClean="0"/>
              <a:t> of data – </a:t>
            </a:r>
            <a:r>
              <a:rPr lang="pl-PL" dirty="0" err="1" smtClean="0"/>
              <a:t>key</a:t>
            </a:r>
            <a:endParaRPr lang="pl-PL" dirty="0" smtClean="0"/>
          </a:p>
          <a:p>
            <a:r>
              <a:rPr lang="pl-PL" dirty="0" err="1" smtClean="0"/>
              <a:t>Work</a:t>
            </a:r>
            <a:r>
              <a:rPr lang="pl-PL" dirty="0" smtClean="0"/>
              <a:t> </a:t>
            </a:r>
            <a:r>
              <a:rPr lang="pl-PL" dirty="0" err="1" smtClean="0"/>
              <a:t>closely</a:t>
            </a:r>
            <a:r>
              <a:rPr lang="pl-PL" dirty="0" smtClean="0"/>
              <a:t> with </a:t>
            </a:r>
            <a:r>
              <a:rPr lang="pl-PL" dirty="0" err="1" smtClean="0"/>
              <a:t>statistical</a:t>
            </a:r>
            <a:r>
              <a:rPr lang="pl-PL" dirty="0" smtClean="0"/>
              <a:t> </a:t>
            </a:r>
            <a:r>
              <a:rPr lang="pl-PL" dirty="0" err="1" smtClean="0"/>
              <a:t>office</a:t>
            </a:r>
            <a:endParaRPr lang="pl-PL" dirty="0" smtClean="0"/>
          </a:p>
          <a:p>
            <a:r>
              <a:rPr lang="pl-PL" dirty="0" err="1" smtClean="0"/>
              <a:t>Present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 smtClean="0"/>
              <a:t> data / </a:t>
            </a:r>
            <a:r>
              <a:rPr lang="pl-PL" dirty="0" err="1" smtClean="0"/>
              <a:t>analyses</a:t>
            </a:r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855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Framework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838055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800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Stakeholder</a:t>
            </a:r>
            <a:r>
              <a:rPr lang="pl-PL" dirty="0" smtClean="0"/>
              <a:t> </a:t>
            </a:r>
            <a:r>
              <a:rPr lang="pl-PL" dirty="0" err="1" smtClean="0"/>
              <a:t>dialogue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Enterpreneurial</a:t>
            </a:r>
            <a:r>
              <a:rPr lang="pl-PL" dirty="0" smtClean="0"/>
              <a:t> </a:t>
            </a:r>
            <a:r>
              <a:rPr lang="pl-PL" dirty="0" err="1" smtClean="0"/>
              <a:t>discovery</a:t>
            </a:r>
            <a:r>
              <a:rPr lang="pl-PL" dirty="0" smtClean="0"/>
              <a:t> </a:t>
            </a:r>
            <a:r>
              <a:rPr lang="pl-PL" dirty="0" err="1" smtClean="0"/>
              <a:t>process</a:t>
            </a:r>
            <a:endParaRPr lang="pl-PL" dirty="0" smtClean="0"/>
          </a:p>
          <a:p>
            <a:pPr lvl="1"/>
            <a:r>
              <a:rPr lang="pl-PL" dirty="0" err="1" smtClean="0"/>
              <a:t>Identification</a:t>
            </a:r>
            <a:r>
              <a:rPr lang="pl-PL" dirty="0" smtClean="0"/>
              <a:t> of </a:t>
            </a:r>
            <a:r>
              <a:rPr lang="pl-PL" dirty="0" err="1" smtClean="0"/>
              <a:t>stakeholders</a:t>
            </a:r>
            <a:r>
              <a:rPr lang="pl-PL" dirty="0" smtClean="0"/>
              <a:t> for </a:t>
            </a:r>
            <a:r>
              <a:rPr lang="pl-PL" dirty="0" err="1" smtClean="0"/>
              <a:t>each</a:t>
            </a:r>
            <a:r>
              <a:rPr lang="pl-PL" dirty="0" smtClean="0"/>
              <a:t> </a:t>
            </a:r>
            <a:r>
              <a:rPr lang="pl-PL" dirty="0" err="1" smtClean="0"/>
              <a:t>domain</a:t>
            </a:r>
            <a:endParaRPr lang="pl-PL" dirty="0" smtClean="0"/>
          </a:p>
          <a:p>
            <a:pPr lvl="1"/>
            <a:r>
              <a:rPr lang="pl-PL" dirty="0" smtClean="0"/>
              <a:t>EDP plan and </a:t>
            </a:r>
            <a:r>
              <a:rPr lang="pl-PL" dirty="0" err="1" smtClean="0"/>
              <a:t>working</a:t>
            </a:r>
            <a:r>
              <a:rPr lang="pl-PL" dirty="0" smtClean="0"/>
              <a:t> </a:t>
            </a:r>
            <a:r>
              <a:rPr lang="pl-PL" dirty="0" err="1" smtClean="0"/>
              <a:t>rules</a:t>
            </a:r>
            <a:endParaRPr lang="pl-PL" dirty="0" smtClean="0"/>
          </a:p>
          <a:p>
            <a:pPr lvl="1"/>
            <a:r>
              <a:rPr lang="pl-PL" dirty="0" smtClean="0"/>
              <a:t>Definition of EDP </a:t>
            </a:r>
            <a:r>
              <a:rPr lang="pl-PL" dirty="0" err="1" smtClean="0"/>
              <a:t>working</a:t>
            </a:r>
            <a:r>
              <a:rPr lang="pl-PL" dirty="0" smtClean="0"/>
              <a:t> </a:t>
            </a:r>
            <a:r>
              <a:rPr lang="pl-PL" dirty="0" err="1" smtClean="0"/>
              <a:t>groups</a:t>
            </a:r>
            <a:endParaRPr lang="pl-PL" dirty="0" smtClean="0"/>
          </a:p>
          <a:p>
            <a:pPr lvl="1"/>
            <a:r>
              <a:rPr lang="pl-PL" dirty="0" err="1" smtClean="0"/>
              <a:t>Workshops</a:t>
            </a:r>
            <a:endParaRPr lang="pl-PL" dirty="0" smtClean="0"/>
          </a:p>
          <a:p>
            <a:pPr lvl="1"/>
            <a:r>
              <a:rPr lang="pl-PL" dirty="0" smtClean="0"/>
              <a:t>EDP </a:t>
            </a:r>
            <a:r>
              <a:rPr lang="pl-PL" dirty="0" err="1" smtClean="0"/>
              <a:t>input</a:t>
            </a:r>
            <a:r>
              <a:rPr lang="pl-PL" dirty="0" smtClean="0"/>
              <a:t> to S3</a:t>
            </a:r>
          </a:p>
          <a:p>
            <a:pPr lvl="1"/>
            <a:endParaRPr lang="pl-PL" dirty="0" smtClean="0"/>
          </a:p>
          <a:p>
            <a:pPr lvl="1"/>
            <a:endParaRPr lang="pl-PL" dirty="0"/>
          </a:p>
        </p:txBody>
      </p:sp>
      <p:pic>
        <p:nvPicPr>
          <p:cNvPr id="2050" name="Picture 2" descr="Ecosystem - Smart Dubl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150" y="3383280"/>
            <a:ext cx="5833217" cy="3129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0454640" y="6634480"/>
            <a:ext cx="1544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Source: Smartdublin.ie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9301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Stakeholder</a:t>
            </a:r>
            <a:r>
              <a:rPr lang="pl-PL" dirty="0" smtClean="0"/>
              <a:t> </a:t>
            </a:r>
            <a:r>
              <a:rPr lang="pl-PL" dirty="0" err="1" smtClean="0"/>
              <a:t>dialogue</a:t>
            </a:r>
            <a:r>
              <a:rPr lang="pl-PL" dirty="0" smtClean="0"/>
              <a:t> – </a:t>
            </a:r>
            <a:r>
              <a:rPr lang="pl-PL" dirty="0" err="1" smtClean="0"/>
              <a:t>hints</a:t>
            </a:r>
            <a:r>
              <a:rPr lang="pl-PL" dirty="0" smtClean="0"/>
              <a:t> &amp; </a:t>
            </a:r>
            <a:r>
              <a:rPr lang="pl-PL" dirty="0" err="1" smtClean="0"/>
              <a:t>tips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The essence of smart </a:t>
            </a:r>
            <a:r>
              <a:rPr lang="pl-PL" dirty="0" err="1" smtClean="0"/>
              <a:t>specialization</a:t>
            </a:r>
            <a:endParaRPr lang="pl-PL" dirty="0" smtClean="0"/>
          </a:p>
          <a:p>
            <a:r>
              <a:rPr lang="pl-PL" dirty="0" smtClean="0"/>
              <a:t>Trust – a </a:t>
            </a:r>
            <a:r>
              <a:rPr lang="pl-PL" dirty="0" err="1" smtClean="0"/>
              <a:t>must</a:t>
            </a:r>
            <a:endParaRPr lang="pl-PL" dirty="0" smtClean="0"/>
          </a:p>
          <a:p>
            <a:r>
              <a:rPr lang="pl-PL" dirty="0" err="1" smtClean="0"/>
              <a:t>Existing</a:t>
            </a:r>
            <a:r>
              <a:rPr lang="pl-PL" dirty="0" smtClean="0"/>
              <a:t> + </a:t>
            </a:r>
            <a:r>
              <a:rPr lang="pl-PL" dirty="0" err="1" smtClean="0"/>
              <a:t>new</a:t>
            </a:r>
            <a:r>
              <a:rPr lang="pl-PL" dirty="0" smtClean="0"/>
              <a:t> networks</a:t>
            </a:r>
          </a:p>
          <a:p>
            <a:r>
              <a:rPr lang="pl-PL" dirty="0" smtClean="0"/>
              <a:t>How to </a:t>
            </a:r>
            <a:r>
              <a:rPr lang="pl-PL" dirty="0" err="1" smtClean="0"/>
              <a:t>attract</a:t>
            </a:r>
            <a:r>
              <a:rPr lang="pl-PL" dirty="0" smtClean="0"/>
              <a:t> </a:t>
            </a:r>
            <a:r>
              <a:rPr lang="pl-PL" dirty="0" err="1" smtClean="0"/>
              <a:t>participants</a:t>
            </a:r>
            <a:r>
              <a:rPr lang="pl-PL" dirty="0"/>
              <a:t> </a:t>
            </a:r>
            <a:r>
              <a:rPr lang="pl-PL" dirty="0" smtClean="0"/>
              <a:t>to </a:t>
            </a:r>
            <a:r>
              <a:rPr lang="pl-PL" dirty="0" err="1" smtClean="0"/>
              <a:t>long</a:t>
            </a:r>
            <a:r>
              <a:rPr lang="pl-PL" dirty="0" smtClean="0"/>
              <a:t> </a:t>
            </a:r>
            <a:r>
              <a:rPr lang="pl-PL" dirty="0" err="1" smtClean="0"/>
              <a:t>meetings</a:t>
            </a:r>
            <a:r>
              <a:rPr lang="pl-PL" dirty="0" smtClean="0"/>
              <a:t> with </a:t>
            </a:r>
            <a:r>
              <a:rPr lang="pl-PL" dirty="0" err="1" smtClean="0"/>
              <a:t>unknown</a:t>
            </a:r>
            <a:r>
              <a:rPr lang="pl-PL" dirty="0" smtClean="0"/>
              <a:t> </a:t>
            </a:r>
            <a:r>
              <a:rPr lang="pl-PL" dirty="0" err="1" smtClean="0"/>
              <a:t>people</a:t>
            </a:r>
            <a:r>
              <a:rPr lang="pl-PL" dirty="0" smtClean="0"/>
              <a:t>?</a:t>
            </a:r>
          </a:p>
          <a:p>
            <a:r>
              <a:rPr lang="pl-PL" dirty="0" err="1" smtClean="0"/>
              <a:t>Vested</a:t>
            </a:r>
            <a:r>
              <a:rPr lang="pl-PL" dirty="0" smtClean="0"/>
              <a:t> </a:t>
            </a:r>
            <a:r>
              <a:rPr lang="pl-PL" dirty="0" err="1" smtClean="0"/>
              <a:t>interests</a:t>
            </a:r>
            <a:endParaRPr lang="pl-PL" dirty="0" smtClean="0"/>
          </a:p>
          <a:p>
            <a:r>
              <a:rPr lang="pl-PL" dirty="0" err="1" smtClean="0"/>
              <a:t>Moderating</a:t>
            </a:r>
            <a:r>
              <a:rPr lang="pl-PL" dirty="0" smtClean="0"/>
              <a:t> </a:t>
            </a:r>
            <a:r>
              <a:rPr lang="pl-PL" dirty="0" err="1" smtClean="0"/>
              <a:t>meetings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not a </a:t>
            </a:r>
            <a:r>
              <a:rPr lang="pl-PL" dirty="0" err="1" smtClean="0"/>
              <a:t>simple</a:t>
            </a:r>
            <a:r>
              <a:rPr lang="pl-PL" dirty="0" smtClean="0"/>
              <a:t> </a:t>
            </a:r>
            <a:r>
              <a:rPr lang="pl-PL" dirty="0" err="1" smtClean="0"/>
              <a:t>task</a:t>
            </a:r>
            <a:endParaRPr lang="pl-PL" dirty="0" smtClean="0"/>
          </a:p>
          <a:p>
            <a:pPr lvl="1"/>
            <a:endParaRPr lang="pl-PL" dirty="0"/>
          </a:p>
        </p:txBody>
      </p:sp>
      <p:pic>
        <p:nvPicPr>
          <p:cNvPr id="3074" name="Picture 2" descr="Free Cartoon Meeting, Download Free Clip Art, Free Clip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335" y="2924638"/>
            <a:ext cx="4558665" cy="393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14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FrameworK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515120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22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Institutional</a:t>
            </a:r>
            <a:r>
              <a:rPr lang="pl-PL" dirty="0" smtClean="0"/>
              <a:t> </a:t>
            </a:r>
            <a:r>
              <a:rPr lang="pl-PL" dirty="0" err="1" smtClean="0"/>
              <a:t>capacity</a:t>
            </a:r>
            <a:r>
              <a:rPr lang="pl-PL" dirty="0" smtClean="0"/>
              <a:t> for </a:t>
            </a:r>
            <a:r>
              <a:rPr lang="pl-PL" dirty="0" err="1" smtClean="0"/>
              <a:t>implementation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Design the monitoring, </a:t>
            </a:r>
            <a:r>
              <a:rPr lang="pl-PL" dirty="0" err="1" smtClean="0"/>
              <a:t>implementation</a:t>
            </a:r>
            <a:r>
              <a:rPr lang="pl-PL" dirty="0" smtClean="0"/>
              <a:t> and </a:t>
            </a:r>
            <a:r>
              <a:rPr lang="pl-PL" dirty="0" err="1" smtClean="0"/>
              <a:t>financing</a:t>
            </a:r>
            <a:endParaRPr lang="pl-PL" dirty="0" smtClean="0"/>
          </a:p>
          <a:p>
            <a:pPr lvl="1"/>
            <a:r>
              <a:rPr lang="pl-PL" dirty="0" smtClean="0"/>
              <a:t>Monitoring system – </a:t>
            </a:r>
            <a:r>
              <a:rPr lang="pl-PL" dirty="0" err="1" smtClean="0"/>
              <a:t>output</a:t>
            </a:r>
            <a:r>
              <a:rPr lang="pl-PL" dirty="0" smtClean="0"/>
              <a:t> and </a:t>
            </a:r>
            <a:r>
              <a:rPr lang="pl-PL" dirty="0" err="1" smtClean="0"/>
              <a:t>result</a:t>
            </a:r>
            <a:r>
              <a:rPr lang="pl-PL" dirty="0" smtClean="0"/>
              <a:t> </a:t>
            </a:r>
            <a:r>
              <a:rPr lang="pl-PL" dirty="0" err="1" smtClean="0"/>
              <a:t>indicators</a:t>
            </a:r>
            <a:endParaRPr lang="pl-PL" dirty="0" smtClean="0"/>
          </a:p>
          <a:p>
            <a:pPr lvl="1"/>
            <a:r>
              <a:rPr lang="pl-PL" dirty="0" err="1" smtClean="0"/>
              <a:t>Implementation</a:t>
            </a:r>
            <a:r>
              <a:rPr lang="pl-PL" dirty="0" smtClean="0"/>
              <a:t> system – </a:t>
            </a:r>
            <a:r>
              <a:rPr lang="pl-PL" dirty="0" err="1" smtClean="0"/>
              <a:t>support</a:t>
            </a:r>
            <a:r>
              <a:rPr lang="pl-PL" dirty="0" smtClean="0"/>
              <a:t> </a:t>
            </a:r>
            <a:r>
              <a:rPr lang="pl-PL" dirty="0" err="1" smtClean="0"/>
              <a:t>instruments</a:t>
            </a:r>
            <a:endParaRPr lang="pl-PL" dirty="0" smtClean="0"/>
          </a:p>
          <a:p>
            <a:pPr lvl="1"/>
            <a:r>
              <a:rPr lang="pl-PL" dirty="0" smtClean="0"/>
              <a:t>Budget</a:t>
            </a:r>
            <a:endParaRPr lang="pl-PL" dirty="0"/>
          </a:p>
        </p:txBody>
      </p:sp>
      <p:pic>
        <p:nvPicPr>
          <p:cNvPr id="1026" name="Picture 2" descr="Znalezione obrazy dla zapytania monitoring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75" y="2102836"/>
            <a:ext cx="1774825" cy="191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nalezione obrazy dla zapytania budget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860" y="4592320"/>
            <a:ext cx="1613853" cy="1613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4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Institutional</a:t>
            </a:r>
            <a:r>
              <a:rPr lang="pl-PL" dirty="0" smtClean="0"/>
              <a:t> </a:t>
            </a:r>
            <a:r>
              <a:rPr lang="pl-PL" dirty="0" err="1" smtClean="0"/>
              <a:t>capacity</a:t>
            </a:r>
            <a:r>
              <a:rPr lang="pl-PL" dirty="0" smtClean="0"/>
              <a:t> for </a:t>
            </a:r>
            <a:r>
              <a:rPr lang="pl-PL" dirty="0" err="1" smtClean="0"/>
              <a:t>implementation</a:t>
            </a:r>
            <a:r>
              <a:rPr lang="pl-PL" dirty="0" smtClean="0"/>
              <a:t> – </a:t>
            </a:r>
            <a:r>
              <a:rPr lang="pl-PL" dirty="0" err="1" smtClean="0"/>
              <a:t>hints</a:t>
            </a:r>
            <a:r>
              <a:rPr lang="pl-PL" dirty="0" smtClean="0"/>
              <a:t> &amp; </a:t>
            </a:r>
            <a:r>
              <a:rPr lang="pl-PL" dirty="0" err="1" smtClean="0"/>
              <a:t>tips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Estimation</a:t>
            </a:r>
            <a:r>
              <a:rPr lang="pl-PL" dirty="0" smtClean="0"/>
              <a:t> of </a:t>
            </a:r>
            <a:r>
              <a:rPr lang="pl-PL" dirty="0" err="1" smtClean="0"/>
              <a:t>indicator</a:t>
            </a:r>
            <a:r>
              <a:rPr lang="pl-PL" dirty="0" smtClean="0"/>
              <a:t> </a:t>
            </a:r>
            <a:r>
              <a:rPr lang="pl-PL" dirty="0" err="1" smtClean="0"/>
              <a:t>values</a:t>
            </a:r>
            <a:endParaRPr lang="pl-PL" dirty="0" smtClean="0"/>
          </a:p>
          <a:p>
            <a:r>
              <a:rPr lang="pl-PL" dirty="0" smtClean="0"/>
              <a:t>Map </a:t>
            </a:r>
            <a:r>
              <a:rPr lang="pl-PL" dirty="0" err="1" smtClean="0"/>
              <a:t>existing</a:t>
            </a:r>
            <a:r>
              <a:rPr lang="pl-PL" dirty="0" smtClean="0"/>
              <a:t> </a:t>
            </a:r>
            <a:r>
              <a:rPr lang="pl-PL" dirty="0" err="1" smtClean="0"/>
              <a:t>instruments</a:t>
            </a:r>
            <a:r>
              <a:rPr lang="pl-PL" dirty="0" smtClean="0"/>
              <a:t> &amp; </a:t>
            </a:r>
            <a:r>
              <a:rPr lang="pl-PL" dirty="0" err="1" smtClean="0"/>
              <a:t>streamline</a:t>
            </a:r>
            <a:r>
              <a:rPr lang="pl-PL" dirty="0" smtClean="0"/>
              <a:t> </a:t>
            </a:r>
            <a:r>
              <a:rPr lang="pl-PL" dirty="0" err="1" smtClean="0"/>
              <a:t>them</a:t>
            </a:r>
            <a:r>
              <a:rPr lang="pl-PL" dirty="0" smtClean="0"/>
              <a:t> </a:t>
            </a:r>
            <a:r>
              <a:rPr lang="pl-PL" dirty="0" err="1" smtClean="0"/>
              <a:t>into</a:t>
            </a:r>
            <a:r>
              <a:rPr lang="pl-PL" dirty="0" smtClean="0"/>
              <a:t> S3</a:t>
            </a:r>
          </a:p>
          <a:p>
            <a:r>
              <a:rPr lang="pl-PL" dirty="0" err="1" smtClean="0"/>
              <a:t>Financing</a:t>
            </a:r>
            <a:r>
              <a:rPr lang="pl-PL" dirty="0" smtClean="0"/>
              <a:t> – </a:t>
            </a:r>
            <a:r>
              <a:rPr lang="pl-PL" dirty="0" err="1" smtClean="0"/>
              <a:t>possible</a:t>
            </a:r>
            <a:r>
              <a:rPr lang="pl-PL" dirty="0" smtClean="0"/>
              <a:t> </a:t>
            </a:r>
            <a:r>
              <a:rPr lang="pl-PL" dirty="0" err="1" smtClean="0"/>
              <a:t>sources</a:t>
            </a:r>
            <a:r>
              <a:rPr lang="pl-PL" dirty="0" smtClean="0"/>
              <a:t>:</a:t>
            </a:r>
          </a:p>
          <a:p>
            <a:pPr lvl="1"/>
            <a:r>
              <a:rPr lang="pl-PL" dirty="0" err="1" smtClean="0"/>
              <a:t>Own</a:t>
            </a:r>
            <a:r>
              <a:rPr lang="pl-PL" dirty="0" smtClean="0"/>
              <a:t> </a:t>
            </a:r>
            <a:r>
              <a:rPr lang="pl-PL" dirty="0" err="1" smtClean="0"/>
              <a:t>sources</a:t>
            </a:r>
            <a:r>
              <a:rPr lang="pl-PL" dirty="0" smtClean="0"/>
              <a:t> of the region</a:t>
            </a:r>
          </a:p>
          <a:p>
            <a:pPr lvl="1"/>
            <a:r>
              <a:rPr lang="pl-PL" dirty="0" err="1" smtClean="0"/>
              <a:t>National</a:t>
            </a:r>
            <a:endParaRPr lang="pl-PL" dirty="0" smtClean="0"/>
          </a:p>
          <a:p>
            <a:pPr lvl="1"/>
            <a:r>
              <a:rPr lang="pl-PL" dirty="0" smtClean="0"/>
              <a:t>EU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international</a:t>
            </a:r>
            <a:r>
              <a:rPr lang="pl-PL" dirty="0" smtClean="0"/>
              <a:t> </a:t>
            </a:r>
            <a:r>
              <a:rPr lang="pl-PL" dirty="0" err="1" smtClean="0"/>
              <a:t>partners</a:t>
            </a:r>
            <a:endParaRPr lang="pl-PL" dirty="0" smtClean="0"/>
          </a:p>
          <a:p>
            <a:pPr lvl="1"/>
            <a:r>
              <a:rPr lang="pl-PL" dirty="0" err="1" smtClean="0"/>
              <a:t>Private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953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Framework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062961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43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Final</a:t>
            </a:r>
            <a:r>
              <a:rPr lang="pl-PL" dirty="0" smtClean="0"/>
              <a:t> </a:t>
            </a:r>
            <a:r>
              <a:rPr lang="pl-PL" dirty="0" err="1" smtClean="0"/>
              <a:t>strategy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Preparation</a:t>
            </a:r>
            <a:r>
              <a:rPr lang="pl-PL" dirty="0" smtClean="0"/>
              <a:t> &amp; </a:t>
            </a:r>
            <a:r>
              <a:rPr lang="pl-PL" dirty="0" err="1" smtClean="0"/>
              <a:t>publication</a:t>
            </a:r>
            <a:r>
              <a:rPr lang="pl-PL" dirty="0" smtClean="0"/>
              <a:t> of the </a:t>
            </a:r>
            <a:r>
              <a:rPr lang="pl-PL" dirty="0" err="1" smtClean="0"/>
              <a:t>document</a:t>
            </a:r>
            <a:endParaRPr lang="pl-PL" dirty="0" smtClean="0"/>
          </a:p>
          <a:p>
            <a:pPr lvl="1"/>
            <a:r>
              <a:rPr lang="pl-PL" dirty="0" err="1" smtClean="0"/>
              <a:t>Document</a:t>
            </a:r>
            <a:r>
              <a:rPr lang="pl-PL" dirty="0" smtClean="0"/>
              <a:t> draft</a:t>
            </a:r>
          </a:p>
          <a:p>
            <a:pPr lvl="1"/>
            <a:r>
              <a:rPr lang="pl-PL" dirty="0" err="1" smtClean="0"/>
              <a:t>Consultation</a:t>
            </a:r>
            <a:r>
              <a:rPr lang="pl-PL" dirty="0" smtClean="0"/>
              <a:t> with </a:t>
            </a:r>
            <a:r>
              <a:rPr lang="pl-PL" dirty="0" err="1" smtClean="0"/>
              <a:t>European</a:t>
            </a:r>
            <a:r>
              <a:rPr lang="pl-PL" dirty="0" smtClean="0"/>
              <a:t> </a:t>
            </a:r>
            <a:r>
              <a:rPr lang="pl-PL" dirty="0" err="1" smtClean="0"/>
              <a:t>Commission</a:t>
            </a:r>
            <a:endParaRPr lang="pl-PL" dirty="0" smtClean="0"/>
          </a:p>
          <a:p>
            <a:pPr lvl="1"/>
            <a:r>
              <a:rPr lang="pl-PL" dirty="0" err="1" smtClean="0"/>
              <a:t>Adoption</a:t>
            </a:r>
            <a:r>
              <a:rPr lang="pl-PL" dirty="0" smtClean="0"/>
              <a:t> by </a:t>
            </a:r>
            <a:r>
              <a:rPr lang="pl-PL" dirty="0" err="1" smtClean="0"/>
              <a:t>relevant</a:t>
            </a:r>
            <a:r>
              <a:rPr lang="pl-PL" dirty="0" smtClean="0"/>
              <a:t> </a:t>
            </a:r>
            <a:r>
              <a:rPr lang="pl-PL" dirty="0" err="1" smtClean="0"/>
              <a:t>authorities</a:t>
            </a:r>
            <a:endParaRPr lang="pl-PL" dirty="0" smtClean="0"/>
          </a:p>
          <a:p>
            <a:pPr lvl="1"/>
            <a:r>
              <a:rPr lang="pl-PL" dirty="0" err="1" smtClean="0"/>
              <a:t>Publication</a:t>
            </a:r>
            <a:r>
              <a:rPr lang="pl-PL" dirty="0" smtClean="0"/>
              <a:t> 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236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Final</a:t>
            </a:r>
            <a:r>
              <a:rPr lang="pl-PL" dirty="0" smtClean="0"/>
              <a:t> </a:t>
            </a:r>
            <a:r>
              <a:rPr lang="pl-PL" dirty="0" err="1" smtClean="0"/>
              <a:t>strategy</a:t>
            </a:r>
            <a:r>
              <a:rPr lang="pl-PL" dirty="0" smtClean="0"/>
              <a:t> – </a:t>
            </a:r>
            <a:r>
              <a:rPr lang="pl-PL" dirty="0" err="1" smtClean="0"/>
              <a:t>hints</a:t>
            </a:r>
            <a:r>
              <a:rPr lang="pl-PL" dirty="0" smtClean="0"/>
              <a:t> &amp; </a:t>
            </a:r>
            <a:r>
              <a:rPr lang="pl-PL" dirty="0" err="1" smtClean="0"/>
              <a:t>tips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Nothing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final</a:t>
            </a:r>
            <a:r>
              <a:rPr lang="pl-PL" dirty="0" smtClean="0"/>
              <a:t> in smart </a:t>
            </a:r>
            <a:r>
              <a:rPr lang="pl-PL" dirty="0" err="1" smtClean="0"/>
              <a:t>specialization</a:t>
            </a:r>
            <a:r>
              <a:rPr lang="pl-PL" dirty="0"/>
              <a:t>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</a:p>
          <a:p>
            <a:r>
              <a:rPr lang="pl-PL" dirty="0" err="1" smtClean="0">
                <a:sym typeface="Wingdings" panose="05000000000000000000" pitchFamily="2" charset="2"/>
              </a:rPr>
              <a:t>Make</a:t>
            </a:r>
            <a:r>
              <a:rPr lang="pl-PL" dirty="0" smtClean="0">
                <a:sym typeface="Wingdings" panose="05000000000000000000" pitchFamily="2" charset="2"/>
              </a:rPr>
              <a:t> </a:t>
            </a:r>
            <a:r>
              <a:rPr lang="pl-PL" dirty="0" err="1" smtClean="0">
                <a:sym typeface="Wingdings" panose="05000000000000000000" pitchFamily="2" charset="2"/>
              </a:rPr>
              <a:t>it</a:t>
            </a:r>
            <a:r>
              <a:rPr lang="pl-PL" dirty="0" smtClean="0">
                <a:sym typeface="Wingdings" panose="05000000000000000000" pitchFamily="2" charset="2"/>
              </a:rPr>
              <a:t> </a:t>
            </a:r>
            <a:r>
              <a:rPr lang="pl-PL" dirty="0" err="1" smtClean="0">
                <a:sym typeface="Wingdings" panose="05000000000000000000" pitchFamily="2" charset="2"/>
              </a:rPr>
              <a:t>known</a:t>
            </a:r>
            <a:endParaRPr lang="pl-PL" dirty="0" smtClean="0">
              <a:sym typeface="Wingdings" panose="05000000000000000000" pitchFamily="2" charset="2"/>
            </a:endParaRPr>
          </a:p>
          <a:p>
            <a:r>
              <a:rPr lang="pl-PL" dirty="0" smtClean="0">
                <a:sym typeface="Wingdings" panose="05000000000000000000" pitchFamily="2" charset="2"/>
              </a:rPr>
              <a:t>A </a:t>
            </a:r>
            <a:r>
              <a:rPr lang="pl-PL" dirty="0" err="1" smtClean="0">
                <a:sym typeface="Wingdings" panose="05000000000000000000" pitchFamily="2" charset="2"/>
              </a:rPr>
              <a:t>website</a:t>
            </a:r>
            <a:r>
              <a:rPr lang="pl-PL" dirty="0" smtClean="0">
                <a:sym typeface="Wingdings" panose="05000000000000000000" pitchFamily="2" charset="2"/>
              </a:rPr>
              <a:t> </a:t>
            </a:r>
            <a:r>
              <a:rPr lang="pl-PL" dirty="0" err="1" smtClean="0">
                <a:sym typeface="Wingdings" panose="05000000000000000000" pitchFamily="2" charset="2"/>
              </a:rPr>
              <a:t>won’t</a:t>
            </a:r>
            <a:r>
              <a:rPr lang="pl-PL" dirty="0" smtClean="0">
                <a:sym typeface="Wingdings" panose="05000000000000000000" pitchFamily="2" charset="2"/>
              </a:rPr>
              <a:t> hurt</a:t>
            </a:r>
            <a:endParaRPr lang="pl-PL" dirty="0" smtClean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378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definition</a:t>
            </a:r>
            <a:endParaRPr lang="pl-PL" dirty="0"/>
          </a:p>
        </p:txBody>
      </p:sp>
      <p:sp>
        <p:nvSpPr>
          <p:cNvPr id="8" name="Elipsa 7"/>
          <p:cNvSpPr/>
          <p:nvPr/>
        </p:nvSpPr>
        <p:spPr>
          <a:xfrm>
            <a:off x="3726513" y="1961913"/>
            <a:ext cx="1719580" cy="1592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Public investment</a:t>
            </a:r>
            <a:endParaRPr lang="pl-PL" dirty="0"/>
          </a:p>
        </p:txBody>
      </p:sp>
      <p:sp>
        <p:nvSpPr>
          <p:cNvPr id="9" name="Elipsa 8"/>
          <p:cNvSpPr/>
          <p:nvPr/>
        </p:nvSpPr>
        <p:spPr>
          <a:xfrm>
            <a:off x="3500570" y="5392471"/>
            <a:ext cx="1320800" cy="128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Bottom-up</a:t>
            </a:r>
            <a:endParaRPr lang="pl-PL" dirty="0"/>
          </a:p>
        </p:txBody>
      </p:sp>
      <p:sp>
        <p:nvSpPr>
          <p:cNvPr id="10" name="Elipsa 9"/>
          <p:cNvSpPr/>
          <p:nvPr/>
        </p:nvSpPr>
        <p:spPr>
          <a:xfrm>
            <a:off x="2039953" y="3685162"/>
            <a:ext cx="1686560" cy="1717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Priorities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11" name="Elipsa 10"/>
          <p:cNvSpPr/>
          <p:nvPr/>
        </p:nvSpPr>
        <p:spPr>
          <a:xfrm>
            <a:off x="8540417" y="4412912"/>
            <a:ext cx="1954864" cy="19591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Research</a:t>
            </a:r>
            <a:r>
              <a:rPr lang="pl-PL" dirty="0" smtClean="0"/>
              <a:t>, development and </a:t>
            </a:r>
            <a:r>
              <a:rPr lang="pl-PL" dirty="0" err="1" smtClean="0"/>
              <a:t>innovation</a:t>
            </a:r>
            <a:endParaRPr lang="pl-PL" dirty="0"/>
          </a:p>
        </p:txBody>
      </p:sp>
      <p:sp>
        <p:nvSpPr>
          <p:cNvPr id="12" name="Elipsa 11"/>
          <p:cNvSpPr/>
          <p:nvPr/>
        </p:nvSpPr>
        <p:spPr>
          <a:xfrm>
            <a:off x="7861767" y="2410452"/>
            <a:ext cx="1272073" cy="13079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Place-</a:t>
            </a:r>
            <a:r>
              <a:rPr lang="pl-PL" dirty="0" err="1" smtClean="0"/>
              <a:t>based</a:t>
            </a:r>
            <a:endParaRPr lang="pl-PL" dirty="0"/>
          </a:p>
        </p:txBody>
      </p:sp>
      <p:sp>
        <p:nvSpPr>
          <p:cNvPr id="13" name="Elipsa 12"/>
          <p:cNvSpPr/>
          <p:nvPr/>
        </p:nvSpPr>
        <p:spPr>
          <a:xfrm>
            <a:off x="5305825" y="3338592"/>
            <a:ext cx="2265681" cy="2194560"/>
          </a:xfrm>
          <a:prstGeom prst="ellipse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Smart </a:t>
            </a:r>
            <a:r>
              <a:rPr lang="pl-PL" dirty="0" err="1" smtClean="0"/>
              <a:t>Specialization</a:t>
            </a:r>
            <a:endParaRPr lang="pl-PL" dirty="0"/>
          </a:p>
        </p:txBody>
      </p:sp>
      <p:cxnSp>
        <p:nvCxnSpPr>
          <p:cNvPr id="20" name="Łącznik prosty 19"/>
          <p:cNvCxnSpPr/>
          <p:nvPr/>
        </p:nvCxnSpPr>
        <p:spPr>
          <a:xfrm flipV="1">
            <a:off x="3497854" y="4412481"/>
            <a:ext cx="2036630" cy="168672"/>
          </a:xfrm>
          <a:prstGeom prst="line">
            <a:avLst/>
          </a:prstGeom>
          <a:ln w="476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Łącznik prosty 20"/>
          <p:cNvCxnSpPr/>
          <p:nvPr/>
        </p:nvCxnSpPr>
        <p:spPr>
          <a:xfrm flipV="1">
            <a:off x="4644263" y="5240071"/>
            <a:ext cx="1347421" cy="872171"/>
          </a:xfrm>
          <a:prstGeom prst="line">
            <a:avLst/>
          </a:prstGeom>
          <a:ln w="476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Łącznik prosty 21"/>
          <p:cNvCxnSpPr/>
          <p:nvPr/>
        </p:nvCxnSpPr>
        <p:spPr>
          <a:xfrm flipV="1">
            <a:off x="7063388" y="3171441"/>
            <a:ext cx="1006688" cy="649689"/>
          </a:xfrm>
          <a:prstGeom prst="line">
            <a:avLst/>
          </a:prstGeom>
          <a:ln w="476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7233920" y="4823641"/>
            <a:ext cx="1513916" cy="577416"/>
          </a:xfrm>
          <a:prstGeom prst="line">
            <a:avLst/>
          </a:prstGeom>
          <a:ln w="476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Łącznik prosty 23"/>
          <p:cNvCxnSpPr/>
          <p:nvPr/>
        </p:nvCxnSpPr>
        <p:spPr>
          <a:xfrm>
            <a:off x="5189955" y="2758063"/>
            <a:ext cx="906045" cy="859372"/>
          </a:xfrm>
          <a:prstGeom prst="line">
            <a:avLst/>
          </a:prstGeom>
          <a:ln w="476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793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u="sng" dirty="0" smtClean="0"/>
              <a:t>The S3 </a:t>
            </a:r>
            <a:r>
              <a:rPr lang="pl-PL" sz="2400" u="sng" dirty="0" err="1" smtClean="0"/>
              <a:t>framework</a:t>
            </a:r>
            <a:r>
              <a:rPr lang="pl-PL" sz="2400" u="sng" dirty="0" smtClean="0"/>
              <a:t> was </a:t>
            </a:r>
            <a:r>
              <a:rPr lang="pl-PL" sz="2400" u="sng" dirty="0" err="1" smtClean="0"/>
              <a:t>drafted</a:t>
            </a:r>
            <a:r>
              <a:rPr lang="pl-PL" sz="2400" u="sng" dirty="0" smtClean="0"/>
              <a:t> by The S3 Platform in Joint </a:t>
            </a:r>
            <a:r>
              <a:rPr lang="pl-PL" sz="2400" u="sng" dirty="0" err="1" smtClean="0"/>
              <a:t>Research</a:t>
            </a:r>
            <a:r>
              <a:rPr lang="pl-PL" sz="2400" u="sng" dirty="0" smtClean="0"/>
              <a:t> </a:t>
            </a:r>
            <a:r>
              <a:rPr lang="pl-PL" sz="2400" u="sng" dirty="0" err="1" smtClean="0"/>
              <a:t>Institute</a:t>
            </a:r>
            <a:r>
              <a:rPr lang="pl-PL" sz="2400" u="sng" dirty="0" smtClean="0"/>
              <a:t> of the </a:t>
            </a:r>
            <a:r>
              <a:rPr lang="pl-PL" sz="2400" u="sng" dirty="0" err="1" smtClean="0"/>
              <a:t>European</a:t>
            </a:r>
            <a:r>
              <a:rPr lang="pl-PL" sz="2400" u="sng" dirty="0" smtClean="0"/>
              <a:t> </a:t>
            </a:r>
            <a:r>
              <a:rPr lang="pl-PL" sz="2400" u="sng" dirty="0" err="1" smtClean="0"/>
              <a:t>Commission</a:t>
            </a:r>
            <a:endParaRPr lang="pl-PL" sz="2400" u="sng" dirty="0" smtClean="0"/>
          </a:p>
          <a:p>
            <a:endParaRPr lang="pl-PL" u="sng" dirty="0"/>
          </a:p>
          <a:p>
            <a:r>
              <a:rPr lang="pl-PL" u="sng" dirty="0" smtClean="0"/>
              <a:t>Kasia.kaczkowska@gmail.com</a:t>
            </a:r>
          </a:p>
          <a:p>
            <a:r>
              <a:rPr lang="pl-PL" dirty="0" smtClean="0"/>
              <a:t>       +48501402132</a:t>
            </a:r>
          </a:p>
          <a:p>
            <a:r>
              <a:rPr lang="pl-PL" dirty="0" smtClean="0"/>
              <a:t>        Kasia Kaczkowska</a:t>
            </a:r>
            <a:endParaRPr lang="pl-PL" dirty="0"/>
          </a:p>
        </p:txBody>
      </p:sp>
      <p:pic>
        <p:nvPicPr>
          <p:cNvPr id="5124" name="Picture 4" descr="WhatsApp Application Free Download: WhatsApp Messenger 2.9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55" y="4386994"/>
            <a:ext cx="545465" cy="54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ll Logos: Facebook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60" y="4932459"/>
            <a:ext cx="394653" cy="39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2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Framework – </a:t>
            </a:r>
            <a:r>
              <a:rPr lang="pl-PL" dirty="0" err="1" smtClean="0"/>
              <a:t>road</a:t>
            </a:r>
            <a:r>
              <a:rPr lang="pl-PL" dirty="0" smtClean="0"/>
              <a:t> to smart </a:t>
            </a:r>
            <a:r>
              <a:rPr lang="pl-PL" dirty="0" err="1" smtClean="0"/>
              <a:t>specialization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641503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132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Framework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62139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461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Institutional</a:t>
            </a:r>
            <a:r>
              <a:rPr lang="pl-PL" dirty="0" smtClean="0"/>
              <a:t> </a:t>
            </a:r>
            <a:r>
              <a:rPr lang="pl-PL" dirty="0" err="1" smtClean="0"/>
              <a:t>capacity</a:t>
            </a:r>
            <a:r>
              <a:rPr lang="pl-PL" dirty="0" smtClean="0"/>
              <a:t> </a:t>
            </a:r>
            <a:r>
              <a:rPr lang="pl-PL" dirty="0" err="1" smtClean="0"/>
              <a:t>building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Decision</a:t>
            </a:r>
            <a:r>
              <a:rPr lang="pl-PL" dirty="0" smtClean="0"/>
              <a:t> to start smart </a:t>
            </a:r>
            <a:r>
              <a:rPr lang="pl-PL" dirty="0" err="1" smtClean="0"/>
              <a:t>specialization</a:t>
            </a:r>
            <a:r>
              <a:rPr lang="pl-PL" dirty="0" smtClean="0"/>
              <a:t> </a:t>
            </a:r>
            <a:r>
              <a:rPr lang="pl-PL" dirty="0" err="1" smtClean="0"/>
              <a:t>process</a:t>
            </a:r>
            <a:endParaRPr lang="pl-PL" dirty="0" smtClean="0"/>
          </a:p>
          <a:p>
            <a:pPr lvl="1"/>
            <a:r>
              <a:rPr lang="pl-PL" dirty="0" err="1" smtClean="0"/>
              <a:t>Discussion</a:t>
            </a:r>
            <a:r>
              <a:rPr lang="pl-PL" dirty="0" smtClean="0"/>
              <a:t> </a:t>
            </a:r>
            <a:r>
              <a:rPr lang="pl-PL" dirty="0" err="1" smtClean="0"/>
              <a:t>within</a:t>
            </a:r>
            <a:r>
              <a:rPr lang="pl-PL" dirty="0" smtClean="0"/>
              <a:t> public </a:t>
            </a:r>
            <a:r>
              <a:rPr lang="pl-PL" dirty="0" err="1" smtClean="0"/>
              <a:t>administration</a:t>
            </a:r>
            <a:endParaRPr lang="pl-PL" dirty="0" smtClean="0"/>
          </a:p>
          <a:p>
            <a:pPr lvl="1"/>
            <a:r>
              <a:rPr lang="pl-PL" dirty="0" err="1" smtClean="0"/>
              <a:t>Awareness</a:t>
            </a:r>
            <a:r>
              <a:rPr lang="pl-PL" dirty="0" smtClean="0"/>
              <a:t> event</a:t>
            </a:r>
          </a:p>
          <a:p>
            <a:pPr lvl="1"/>
            <a:r>
              <a:rPr lang="pl-PL" dirty="0" err="1" smtClean="0"/>
              <a:t>Appointment</a:t>
            </a:r>
            <a:r>
              <a:rPr lang="pl-PL" dirty="0" smtClean="0"/>
              <a:t> of </a:t>
            </a:r>
            <a:r>
              <a:rPr lang="pl-PL" dirty="0" err="1" smtClean="0"/>
              <a:t>regional</a:t>
            </a:r>
            <a:r>
              <a:rPr lang="pl-PL" dirty="0" smtClean="0"/>
              <a:t>/</a:t>
            </a:r>
            <a:r>
              <a:rPr lang="pl-PL" dirty="0" err="1" smtClean="0"/>
              <a:t>national</a:t>
            </a:r>
            <a:r>
              <a:rPr lang="pl-PL" dirty="0" smtClean="0"/>
              <a:t> S2 team</a:t>
            </a:r>
          </a:p>
          <a:p>
            <a:r>
              <a:rPr lang="pl-PL" dirty="0" smtClean="0"/>
              <a:t>Analysis of </a:t>
            </a:r>
            <a:r>
              <a:rPr lang="pl-PL" dirty="0" err="1" smtClean="0"/>
              <a:t>strategic</a:t>
            </a:r>
            <a:r>
              <a:rPr lang="pl-PL" dirty="0" smtClean="0"/>
              <a:t> </a:t>
            </a:r>
            <a:r>
              <a:rPr lang="pl-PL" dirty="0" err="1" smtClean="0"/>
              <a:t>mandates</a:t>
            </a:r>
            <a:endParaRPr lang="pl-PL" dirty="0" smtClean="0"/>
          </a:p>
          <a:p>
            <a:pPr lvl="1"/>
            <a:r>
              <a:rPr lang="pl-PL" dirty="0" err="1" smtClean="0"/>
              <a:t>Overview</a:t>
            </a:r>
            <a:r>
              <a:rPr lang="pl-PL" dirty="0" smtClean="0"/>
              <a:t> of </a:t>
            </a:r>
            <a:r>
              <a:rPr lang="pl-PL" dirty="0" err="1" smtClean="0"/>
              <a:t>existing</a:t>
            </a:r>
            <a:r>
              <a:rPr lang="pl-PL" dirty="0" smtClean="0"/>
              <a:t> </a:t>
            </a:r>
            <a:r>
              <a:rPr lang="pl-PL" dirty="0" err="1" smtClean="0"/>
              <a:t>documents</a:t>
            </a:r>
            <a:r>
              <a:rPr lang="pl-PL" dirty="0" smtClean="0"/>
              <a:t> on suport for </a:t>
            </a:r>
            <a:r>
              <a:rPr lang="pl-PL" dirty="0" err="1" smtClean="0"/>
              <a:t>research</a:t>
            </a:r>
            <a:r>
              <a:rPr lang="pl-PL" dirty="0" smtClean="0"/>
              <a:t>, development and </a:t>
            </a:r>
            <a:r>
              <a:rPr lang="pl-PL" dirty="0" err="1" smtClean="0"/>
              <a:t>innovation</a:t>
            </a:r>
            <a:r>
              <a:rPr lang="pl-PL" dirty="0" smtClean="0"/>
              <a:t> (RDI)</a:t>
            </a:r>
          </a:p>
          <a:p>
            <a:pPr lvl="1"/>
            <a:r>
              <a:rPr lang="pl-PL" dirty="0" err="1" smtClean="0"/>
              <a:t>Decision</a:t>
            </a:r>
            <a:r>
              <a:rPr lang="pl-PL" dirty="0" smtClean="0"/>
              <a:t> on </a:t>
            </a:r>
            <a:r>
              <a:rPr lang="pl-PL" dirty="0" err="1" smtClean="0"/>
              <a:t>placement</a:t>
            </a:r>
            <a:r>
              <a:rPr lang="pl-PL" dirty="0" smtClean="0"/>
              <a:t> of RIS3 in </a:t>
            </a:r>
            <a:r>
              <a:rPr lang="pl-PL" dirty="0" err="1" smtClean="0"/>
              <a:t>strategy</a:t>
            </a:r>
            <a:r>
              <a:rPr lang="pl-PL" dirty="0" smtClean="0"/>
              <a:t> </a:t>
            </a:r>
            <a:r>
              <a:rPr lang="pl-PL" dirty="0" err="1" smtClean="0"/>
              <a:t>architecture</a:t>
            </a:r>
            <a:r>
              <a:rPr lang="pl-PL" dirty="0" smtClean="0"/>
              <a:t> the region/country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709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Institutional</a:t>
            </a:r>
            <a:r>
              <a:rPr lang="pl-PL" dirty="0"/>
              <a:t> </a:t>
            </a:r>
            <a:r>
              <a:rPr lang="pl-PL" dirty="0" err="1"/>
              <a:t>capacity</a:t>
            </a:r>
            <a:r>
              <a:rPr lang="pl-PL" dirty="0"/>
              <a:t> </a:t>
            </a:r>
            <a:r>
              <a:rPr lang="pl-PL" dirty="0" err="1" smtClean="0"/>
              <a:t>building</a:t>
            </a:r>
            <a:r>
              <a:rPr lang="pl-PL" dirty="0" smtClean="0"/>
              <a:t> – </a:t>
            </a:r>
            <a:r>
              <a:rPr lang="pl-PL" dirty="0" err="1" smtClean="0"/>
              <a:t>hints</a:t>
            </a:r>
            <a:r>
              <a:rPr lang="pl-PL" dirty="0" smtClean="0"/>
              <a:t> &amp; </a:t>
            </a:r>
            <a:r>
              <a:rPr lang="pl-PL" dirty="0" err="1" smtClean="0"/>
              <a:t>tips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Stable</a:t>
            </a:r>
            <a:r>
              <a:rPr lang="pl-PL" dirty="0" smtClean="0"/>
              <a:t> </a:t>
            </a:r>
            <a:r>
              <a:rPr lang="pl-PL" dirty="0" err="1" smtClean="0"/>
              <a:t>institution</a:t>
            </a:r>
            <a:r>
              <a:rPr lang="pl-PL" dirty="0" smtClean="0"/>
              <a:t> with </a:t>
            </a:r>
            <a:r>
              <a:rPr lang="pl-PL" dirty="0" err="1" smtClean="0"/>
              <a:t>leadership</a:t>
            </a:r>
            <a:r>
              <a:rPr lang="pl-PL" dirty="0" smtClean="0"/>
              <a:t> </a:t>
            </a:r>
            <a:r>
              <a:rPr lang="pl-PL" dirty="0" err="1" smtClean="0"/>
              <a:t>focused</a:t>
            </a:r>
            <a:r>
              <a:rPr lang="pl-PL" dirty="0" smtClean="0"/>
              <a:t> on smart </a:t>
            </a:r>
            <a:r>
              <a:rPr lang="pl-PL" dirty="0" err="1" smtClean="0"/>
              <a:t>specialization</a:t>
            </a:r>
            <a:endParaRPr lang="pl-PL" dirty="0" smtClean="0"/>
          </a:p>
          <a:p>
            <a:r>
              <a:rPr lang="pl-PL" dirty="0" smtClean="0"/>
              <a:t>People </a:t>
            </a:r>
            <a:r>
              <a:rPr lang="pl-PL" dirty="0" err="1" smtClean="0"/>
              <a:t>make</a:t>
            </a:r>
            <a:r>
              <a:rPr lang="pl-PL" dirty="0" smtClean="0"/>
              <a:t> the </a:t>
            </a:r>
            <a:r>
              <a:rPr lang="pl-PL" dirty="0" err="1" smtClean="0"/>
              <a:t>difference</a:t>
            </a:r>
            <a:r>
              <a:rPr lang="pl-PL" dirty="0" smtClean="0"/>
              <a:t> (</a:t>
            </a:r>
            <a:r>
              <a:rPr lang="pl-PL" dirty="0" err="1" smtClean="0"/>
              <a:t>strategic</a:t>
            </a:r>
            <a:r>
              <a:rPr lang="pl-PL" dirty="0" smtClean="0"/>
              <a:t> and </a:t>
            </a:r>
            <a:r>
              <a:rPr lang="pl-PL" dirty="0" err="1" smtClean="0"/>
              <a:t>operational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)</a:t>
            </a:r>
          </a:p>
          <a:p>
            <a:r>
              <a:rPr lang="pl-PL" dirty="0" smtClean="0"/>
              <a:t>Do not </a:t>
            </a:r>
            <a:r>
              <a:rPr lang="pl-PL" dirty="0" err="1" smtClean="0"/>
              <a:t>discard</a:t>
            </a:r>
            <a:r>
              <a:rPr lang="pl-PL" dirty="0" smtClean="0"/>
              <a:t> </a:t>
            </a:r>
            <a:r>
              <a:rPr lang="pl-PL" dirty="0" err="1" smtClean="0"/>
              <a:t>existing</a:t>
            </a:r>
            <a:r>
              <a:rPr lang="pl-PL" dirty="0" smtClean="0"/>
              <a:t> </a:t>
            </a:r>
            <a:r>
              <a:rPr lang="pl-PL" dirty="0" err="1" smtClean="0"/>
              <a:t>documents</a:t>
            </a:r>
            <a:r>
              <a:rPr lang="pl-PL" dirty="0" smtClean="0"/>
              <a:t> – </a:t>
            </a:r>
            <a:r>
              <a:rPr lang="pl-PL" dirty="0" err="1" smtClean="0"/>
              <a:t>use</a:t>
            </a:r>
            <a:r>
              <a:rPr lang="pl-PL" dirty="0" smtClean="0"/>
              <a:t> </a:t>
            </a:r>
            <a:r>
              <a:rPr lang="pl-PL" dirty="0" err="1" smtClean="0"/>
              <a:t>them</a:t>
            </a:r>
            <a:r>
              <a:rPr lang="pl-PL" dirty="0" smtClean="0"/>
              <a:t> </a:t>
            </a:r>
            <a:r>
              <a:rPr lang="pl-PL" dirty="0" err="1" smtClean="0"/>
              <a:t>wisely</a:t>
            </a:r>
            <a:endParaRPr lang="pl-PL" dirty="0" smtClean="0"/>
          </a:p>
          <a:p>
            <a:r>
              <a:rPr lang="pl-PL" dirty="0" smtClean="0"/>
              <a:t>Smart </a:t>
            </a:r>
            <a:r>
              <a:rPr lang="pl-PL" dirty="0" err="1" smtClean="0"/>
              <a:t>specialization</a:t>
            </a:r>
            <a:r>
              <a:rPr lang="pl-PL" dirty="0" smtClean="0"/>
              <a:t> in </a:t>
            </a:r>
            <a:r>
              <a:rPr lang="pl-PL" dirty="0" err="1" smtClean="0"/>
              <a:t>strategic</a:t>
            </a:r>
            <a:r>
              <a:rPr lang="pl-PL" dirty="0" smtClean="0"/>
              <a:t> </a:t>
            </a:r>
            <a:r>
              <a:rPr lang="pl-PL" dirty="0" err="1" smtClean="0"/>
              <a:t>documents</a:t>
            </a:r>
            <a:endParaRPr lang="pl-PL" dirty="0" smtClean="0"/>
          </a:p>
          <a:p>
            <a:r>
              <a:rPr lang="pl-PL" dirty="0" err="1" smtClean="0"/>
              <a:t>Awareness</a:t>
            </a:r>
            <a:r>
              <a:rPr lang="pl-PL" dirty="0" smtClean="0"/>
              <a:t> event – PR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important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008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Framework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263173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06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Diagnosis</a:t>
            </a:r>
            <a:r>
              <a:rPr lang="pl-PL" dirty="0" smtClean="0"/>
              <a:t> / </a:t>
            </a:r>
            <a:r>
              <a:rPr lang="pl-PL" dirty="0" err="1" smtClean="0"/>
              <a:t>mapping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Analysis of </a:t>
            </a:r>
            <a:r>
              <a:rPr lang="pl-PL" dirty="0" err="1" smtClean="0"/>
              <a:t>existing</a:t>
            </a:r>
            <a:r>
              <a:rPr lang="pl-PL" dirty="0" smtClean="0"/>
              <a:t> </a:t>
            </a:r>
            <a:r>
              <a:rPr lang="pl-PL" dirty="0" err="1" smtClean="0"/>
              <a:t>economic</a:t>
            </a:r>
            <a:r>
              <a:rPr lang="pl-PL" dirty="0" smtClean="0"/>
              <a:t>, </a:t>
            </a:r>
            <a:r>
              <a:rPr lang="pl-PL" dirty="0" err="1" smtClean="0"/>
              <a:t>scientific</a:t>
            </a:r>
            <a:r>
              <a:rPr lang="pl-PL" dirty="0" smtClean="0"/>
              <a:t> and </a:t>
            </a:r>
            <a:r>
              <a:rPr lang="pl-PL" dirty="0" err="1" smtClean="0"/>
              <a:t>innovative</a:t>
            </a:r>
            <a:r>
              <a:rPr lang="pl-PL" dirty="0" smtClean="0"/>
              <a:t> </a:t>
            </a:r>
            <a:r>
              <a:rPr lang="pl-PL" dirty="0" err="1" smtClean="0"/>
              <a:t>potential</a:t>
            </a:r>
            <a:r>
              <a:rPr lang="pl-PL" dirty="0" smtClean="0"/>
              <a:t> (</a:t>
            </a:r>
            <a:r>
              <a:rPr lang="pl-PL" dirty="0" err="1" smtClean="0"/>
              <a:t>quantitative</a:t>
            </a:r>
            <a:r>
              <a:rPr lang="pl-PL" dirty="0" smtClean="0"/>
              <a:t>)</a:t>
            </a:r>
          </a:p>
          <a:p>
            <a:pPr lvl="1"/>
            <a:r>
              <a:rPr lang="pl-PL" dirty="0" smtClean="0"/>
              <a:t>Statistical data (numer of </a:t>
            </a:r>
            <a:r>
              <a:rPr lang="pl-PL" dirty="0" err="1" smtClean="0"/>
              <a:t>patents</a:t>
            </a:r>
            <a:r>
              <a:rPr lang="pl-PL" dirty="0" smtClean="0"/>
              <a:t>, </a:t>
            </a:r>
            <a:r>
              <a:rPr lang="pl-PL" dirty="0" err="1" smtClean="0"/>
              <a:t>amount</a:t>
            </a:r>
            <a:r>
              <a:rPr lang="pl-PL" dirty="0" smtClean="0"/>
              <a:t> of </a:t>
            </a:r>
            <a:r>
              <a:rPr lang="pl-PL" dirty="0" err="1" smtClean="0"/>
              <a:t>exports</a:t>
            </a:r>
            <a:r>
              <a:rPr lang="pl-PL" dirty="0" smtClean="0"/>
              <a:t>, numer of </a:t>
            </a:r>
            <a:r>
              <a:rPr lang="pl-PL" dirty="0" err="1" smtClean="0"/>
              <a:t>companies</a:t>
            </a:r>
            <a:r>
              <a:rPr lang="pl-PL" dirty="0" smtClean="0"/>
              <a:t>, </a:t>
            </a:r>
            <a:r>
              <a:rPr lang="pl-PL" dirty="0" err="1" smtClean="0"/>
              <a:t>number</a:t>
            </a:r>
            <a:r>
              <a:rPr lang="pl-PL" dirty="0" smtClean="0"/>
              <a:t> of </a:t>
            </a:r>
            <a:r>
              <a:rPr lang="pl-PL" dirty="0" err="1" smtClean="0"/>
              <a:t>innovations</a:t>
            </a:r>
            <a:r>
              <a:rPr lang="pl-PL" dirty="0" smtClean="0"/>
              <a:t> </a:t>
            </a:r>
            <a:r>
              <a:rPr lang="pl-PL" dirty="0" err="1" smtClean="0"/>
              <a:t>commercialized</a:t>
            </a:r>
            <a:r>
              <a:rPr lang="pl-PL" dirty="0" smtClean="0"/>
              <a:t>, </a:t>
            </a:r>
            <a:r>
              <a:rPr lang="pl-PL" dirty="0" err="1" smtClean="0"/>
              <a:t>expenditure</a:t>
            </a:r>
            <a:r>
              <a:rPr lang="pl-PL" dirty="0" smtClean="0"/>
              <a:t> on R&amp;D etc.)</a:t>
            </a:r>
          </a:p>
          <a:p>
            <a:pPr lvl="1"/>
            <a:r>
              <a:rPr lang="pl-PL" dirty="0" err="1" smtClean="0"/>
              <a:t>Mapping</a:t>
            </a:r>
            <a:r>
              <a:rPr lang="pl-PL" dirty="0" smtClean="0"/>
              <a:t> of </a:t>
            </a:r>
            <a:r>
              <a:rPr lang="pl-PL" dirty="0" err="1" smtClean="0"/>
              <a:t>existing</a:t>
            </a:r>
            <a:r>
              <a:rPr lang="pl-PL" dirty="0" smtClean="0"/>
              <a:t> </a:t>
            </a:r>
            <a:r>
              <a:rPr lang="pl-PL" dirty="0" err="1" smtClean="0"/>
              <a:t>potentials</a:t>
            </a:r>
            <a:r>
              <a:rPr lang="pl-PL" dirty="0" smtClean="0"/>
              <a:t> – </a:t>
            </a:r>
            <a:r>
              <a:rPr lang="pl-PL" dirty="0" err="1" smtClean="0"/>
              <a:t>expert</a:t>
            </a:r>
            <a:r>
              <a:rPr lang="pl-PL" dirty="0" smtClean="0"/>
              <a:t> </a:t>
            </a:r>
            <a:r>
              <a:rPr lang="pl-PL" dirty="0" err="1" smtClean="0"/>
              <a:t>knowledge</a:t>
            </a:r>
            <a:r>
              <a:rPr lang="pl-PL" dirty="0" smtClean="0"/>
              <a:t> on </a:t>
            </a:r>
            <a:r>
              <a:rPr lang="pl-PL" dirty="0" err="1" smtClean="0"/>
              <a:t>context</a:t>
            </a:r>
            <a:endParaRPr lang="pl-PL" dirty="0"/>
          </a:p>
          <a:p>
            <a:pPr lvl="1"/>
            <a:r>
              <a:rPr lang="pl-PL" dirty="0" err="1" smtClean="0"/>
              <a:t>Additional</a:t>
            </a:r>
            <a:r>
              <a:rPr lang="pl-PL" dirty="0" smtClean="0"/>
              <a:t> </a:t>
            </a:r>
            <a:r>
              <a:rPr lang="pl-PL" dirty="0" err="1" smtClean="0"/>
              <a:t>analyses</a:t>
            </a:r>
            <a:endParaRPr lang="pl-PL" dirty="0" smtClean="0"/>
          </a:p>
          <a:p>
            <a:pPr lvl="1"/>
            <a:r>
              <a:rPr lang="pl-PL" dirty="0" err="1" smtClean="0"/>
              <a:t>Consultation</a:t>
            </a:r>
            <a:r>
              <a:rPr lang="pl-PL" dirty="0" smtClean="0"/>
              <a:t> with </a:t>
            </a:r>
            <a:r>
              <a:rPr lang="pl-PL" dirty="0" err="1" smtClean="0"/>
              <a:t>stakeholders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239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Diagnosis</a:t>
            </a:r>
            <a:r>
              <a:rPr lang="pl-PL" dirty="0" smtClean="0"/>
              <a:t> / </a:t>
            </a:r>
            <a:r>
              <a:rPr lang="pl-PL" dirty="0" err="1" smtClean="0"/>
              <a:t>mapping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In-</a:t>
            </a:r>
            <a:r>
              <a:rPr lang="pl-PL" dirty="0" err="1" smtClean="0"/>
              <a:t>depth</a:t>
            </a:r>
            <a:r>
              <a:rPr lang="pl-PL" dirty="0" smtClean="0"/>
              <a:t> </a:t>
            </a:r>
            <a:r>
              <a:rPr lang="pl-PL" dirty="0" err="1" smtClean="0"/>
              <a:t>qualitative</a:t>
            </a:r>
            <a:r>
              <a:rPr lang="pl-PL" dirty="0" smtClean="0"/>
              <a:t> </a:t>
            </a:r>
            <a:r>
              <a:rPr lang="pl-PL" dirty="0" err="1" smtClean="0"/>
              <a:t>analysis</a:t>
            </a:r>
            <a:endParaRPr lang="pl-PL" dirty="0" smtClean="0"/>
          </a:p>
          <a:p>
            <a:pPr lvl="1"/>
            <a:r>
              <a:rPr lang="pl-PL" dirty="0" err="1" smtClean="0"/>
              <a:t>Expert</a:t>
            </a:r>
            <a:r>
              <a:rPr lang="pl-PL" dirty="0" smtClean="0"/>
              <a:t> </a:t>
            </a:r>
            <a:r>
              <a:rPr lang="pl-PL" dirty="0" err="1" smtClean="0"/>
              <a:t>assessment</a:t>
            </a:r>
            <a:r>
              <a:rPr lang="pl-PL" dirty="0" smtClean="0"/>
              <a:t> of </a:t>
            </a:r>
            <a:r>
              <a:rPr lang="pl-PL" dirty="0" err="1" smtClean="0"/>
              <a:t>quantitative</a:t>
            </a:r>
            <a:r>
              <a:rPr lang="pl-PL" dirty="0" smtClean="0"/>
              <a:t> </a:t>
            </a:r>
            <a:r>
              <a:rPr lang="pl-PL" dirty="0" err="1" smtClean="0"/>
              <a:t>analysis</a:t>
            </a:r>
            <a:endParaRPr lang="pl-PL" dirty="0" smtClean="0"/>
          </a:p>
          <a:p>
            <a:pPr lvl="1"/>
            <a:r>
              <a:rPr lang="pl-PL" dirty="0" err="1" smtClean="0"/>
              <a:t>Decision</a:t>
            </a:r>
            <a:r>
              <a:rPr lang="pl-PL" dirty="0" smtClean="0"/>
              <a:t> on </a:t>
            </a:r>
            <a:r>
              <a:rPr lang="pl-PL" dirty="0" err="1" smtClean="0"/>
              <a:t>domains</a:t>
            </a:r>
            <a:r>
              <a:rPr lang="pl-PL" dirty="0" smtClean="0"/>
              <a:t> for </a:t>
            </a:r>
            <a:r>
              <a:rPr lang="pl-PL" dirty="0" err="1" smtClean="0"/>
              <a:t>entrepreneurial</a:t>
            </a:r>
            <a:r>
              <a:rPr lang="pl-PL" dirty="0" smtClean="0"/>
              <a:t> </a:t>
            </a:r>
            <a:r>
              <a:rPr lang="pl-PL" dirty="0" err="1" smtClean="0"/>
              <a:t>discovery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4949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w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TM03457464[[fn=Dywidenda]]</Template>
  <TotalTime>331</TotalTime>
  <Words>513</Words>
  <Application>Microsoft Office PowerPoint</Application>
  <PresentationFormat>Panoramiczny</PresentationFormat>
  <Paragraphs>126</Paragraphs>
  <Slides>20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Arial</vt:lpstr>
      <vt:lpstr>Calibri</vt:lpstr>
      <vt:lpstr>Gill Sans MT</vt:lpstr>
      <vt:lpstr>Wingdings</vt:lpstr>
      <vt:lpstr>Wingdings 2</vt:lpstr>
      <vt:lpstr>Dywidenda</vt:lpstr>
      <vt:lpstr>Smart specialisation – do it yourself!</vt:lpstr>
      <vt:lpstr>definition</vt:lpstr>
      <vt:lpstr>Framework – road to smart specialization</vt:lpstr>
      <vt:lpstr>Framework</vt:lpstr>
      <vt:lpstr>Institutional capacity building</vt:lpstr>
      <vt:lpstr>Institutional capacity building – hints &amp; tips</vt:lpstr>
      <vt:lpstr>Framework</vt:lpstr>
      <vt:lpstr>Diagnosis / mapping</vt:lpstr>
      <vt:lpstr>Diagnosis / mapping</vt:lpstr>
      <vt:lpstr>Diagnosis / mapping – hints &amp; tips</vt:lpstr>
      <vt:lpstr>Framework</vt:lpstr>
      <vt:lpstr>Stakeholder dialogue</vt:lpstr>
      <vt:lpstr>Stakeholder dialogue – hints &amp; tips</vt:lpstr>
      <vt:lpstr>FrameworK</vt:lpstr>
      <vt:lpstr>Institutional capacity for implementation</vt:lpstr>
      <vt:lpstr>Institutional capacity for implementation – hints &amp; tips</vt:lpstr>
      <vt:lpstr>Framework</vt:lpstr>
      <vt:lpstr>Final strategy</vt:lpstr>
      <vt:lpstr>Final strategy – hints &amp; tips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kaczkowska</dc:creator>
  <cp:lastModifiedBy>katarzyna kaczkowska</cp:lastModifiedBy>
  <cp:revision>20</cp:revision>
  <dcterms:created xsi:type="dcterms:W3CDTF">2019-11-23T20:05:49Z</dcterms:created>
  <dcterms:modified xsi:type="dcterms:W3CDTF">2019-11-27T22:00:39Z</dcterms:modified>
</cp:coreProperties>
</file>