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1"/>
  </p:notesMasterIdLst>
  <p:sldIdLst>
    <p:sldId id="256" r:id="rId2"/>
    <p:sldId id="259" r:id="rId3"/>
    <p:sldId id="284" r:id="rId4"/>
    <p:sldId id="270" r:id="rId5"/>
    <p:sldId id="260" r:id="rId6"/>
    <p:sldId id="286" r:id="rId7"/>
    <p:sldId id="278" r:id="rId8"/>
    <p:sldId id="285" r:id="rId9"/>
    <p:sldId id="26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3DBC79F3-22A6-463A-8ACE-72FE5545F155}">
          <p14:sldIdLst>
            <p14:sldId id="256"/>
            <p14:sldId id="259"/>
            <p14:sldId id="284"/>
            <p14:sldId id="270"/>
          </p14:sldIdLst>
        </p14:section>
        <p14:section name="Розділ без заголовка" id="{C8981B77-8545-4214-81A8-B92E27277C7B}">
          <p14:sldIdLst>
            <p14:sldId id="260"/>
            <p14:sldId id="286"/>
            <p14:sldId id="278"/>
            <p14:sldId id="28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7"/>
    <a:srgbClr val="E7E9E9"/>
    <a:srgbClr val="B7B55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90DBD-F36F-446C-B8CC-5DCDF8B9655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6431C8F8-AE14-4C75-B43E-6022809C9F3B}">
      <dgm:prSet phldrT="[Текст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Підтримка тих галузей, які приносять найбільший розвиток, </a:t>
          </a:r>
          <a:r>
            <a:rPr lang="uk-UA" dirty="0" err="1"/>
            <a:t>інноваційність</a:t>
          </a:r>
          <a:r>
            <a:rPr lang="uk-UA" dirty="0"/>
            <a:t> та зростання економіці території;</a:t>
          </a:r>
        </a:p>
      </dgm:t>
    </dgm:pt>
    <dgm:pt modelId="{CC6E38B4-5A2D-4178-A4D5-E6BD8C51E31D}" type="parTrans" cxnId="{79AD6394-5978-4587-A88C-C24DC3313FB2}">
      <dgm:prSet/>
      <dgm:spPr/>
      <dgm:t>
        <a:bodyPr/>
        <a:lstStyle/>
        <a:p>
          <a:endParaRPr lang="uk-UA"/>
        </a:p>
      </dgm:t>
    </dgm:pt>
    <dgm:pt modelId="{19BE5BA8-7452-4FD3-8854-EB8ADED199F0}" type="sibTrans" cxnId="{79AD6394-5978-4587-A88C-C24DC3313FB2}">
      <dgm:prSet/>
      <dgm:spPr/>
      <dgm:t>
        <a:bodyPr/>
        <a:lstStyle/>
        <a:p>
          <a:endParaRPr lang="uk-UA"/>
        </a:p>
      </dgm:t>
    </dgm:pt>
    <dgm:pt modelId="{830AD7C8-FB2A-4A3C-ADB3-7FA96C516918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Формування розуміння інвесторів, які сфери є найефективнішими для інвестицій у регіоні та розширення доступу до європейських програм (</a:t>
          </a:r>
          <a:r>
            <a:rPr lang="en-US" dirty="0"/>
            <a:t>COSME</a:t>
          </a:r>
          <a:r>
            <a:rPr lang="uk-UA" dirty="0"/>
            <a:t>, </a:t>
          </a:r>
          <a:r>
            <a:rPr lang="en-US" dirty="0"/>
            <a:t>Horizon</a:t>
          </a:r>
          <a:r>
            <a:rPr lang="uk-UA" dirty="0"/>
            <a:t>2020 тощо);</a:t>
          </a:r>
        </a:p>
      </dgm:t>
    </dgm:pt>
    <dgm:pt modelId="{69809EDB-F46B-4911-AB78-1009B6098B65}" type="parTrans" cxnId="{8C612906-D077-4E30-8E62-69B4788A0A8A}">
      <dgm:prSet/>
      <dgm:spPr/>
      <dgm:t>
        <a:bodyPr/>
        <a:lstStyle/>
        <a:p>
          <a:endParaRPr lang="uk-UA"/>
        </a:p>
      </dgm:t>
    </dgm:pt>
    <dgm:pt modelId="{8E68FE64-1BF2-4D48-94FF-96E5B6D3E6A4}" type="sibTrans" cxnId="{8C612906-D077-4E30-8E62-69B4788A0A8A}">
      <dgm:prSet/>
      <dgm:spPr/>
      <dgm:t>
        <a:bodyPr/>
        <a:lstStyle/>
        <a:p>
          <a:endParaRPr lang="uk-UA"/>
        </a:p>
      </dgm:t>
    </dgm:pt>
    <dgm:pt modelId="{4814DD86-5032-4FA9-B4B7-E57C17D2227A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uk-UA" dirty="0"/>
            <a:t>Пошук партнерів серед європейських регіонів із суміжними спеціальностями та долучення до європейських ланцюгів доданої вартості;</a:t>
          </a:r>
        </a:p>
      </dgm:t>
    </dgm:pt>
    <dgm:pt modelId="{2AD1DA2F-72F6-4CBB-B5CA-0DEFFC45D734}" type="parTrans" cxnId="{799BC1F8-AA5F-4273-862D-D5EC15AF994A}">
      <dgm:prSet/>
      <dgm:spPr/>
      <dgm:t>
        <a:bodyPr/>
        <a:lstStyle/>
        <a:p>
          <a:endParaRPr lang="uk-UA"/>
        </a:p>
      </dgm:t>
    </dgm:pt>
    <dgm:pt modelId="{ADE62DAB-7557-433D-97B2-F2BC0897CB85}" type="sibTrans" cxnId="{799BC1F8-AA5F-4273-862D-D5EC15AF994A}">
      <dgm:prSet/>
      <dgm:spPr/>
      <dgm:t>
        <a:bodyPr/>
        <a:lstStyle/>
        <a:p>
          <a:endParaRPr lang="uk-UA"/>
        </a:p>
      </dgm:t>
    </dgm:pt>
    <dgm:pt modelId="{BAEC43E7-6A23-4114-B07C-F9B8B1877B43}">
      <dgm:prSet/>
      <dgm:spPr/>
      <dgm:t>
        <a:bodyPr/>
        <a:lstStyle/>
        <a:p>
          <a:r>
            <a:rPr lang="uk-UA" dirty="0"/>
            <a:t>Вибудовування сильної комунікації між усіма </a:t>
          </a:r>
          <a:r>
            <a:rPr lang="uk-UA" dirty="0" err="1"/>
            <a:t>стейкхолдерами</a:t>
          </a:r>
          <a:r>
            <a:rPr lang="uk-UA" dirty="0"/>
            <a:t> в області</a:t>
          </a:r>
        </a:p>
      </dgm:t>
    </dgm:pt>
    <dgm:pt modelId="{FAB93D7A-98E6-4F5C-B7B4-BABC3D52A47A}" type="parTrans" cxnId="{2E57AAE3-9E85-4DE0-BD99-AB505E7FD8AA}">
      <dgm:prSet/>
      <dgm:spPr/>
      <dgm:t>
        <a:bodyPr/>
        <a:lstStyle/>
        <a:p>
          <a:endParaRPr lang="uk-UA"/>
        </a:p>
      </dgm:t>
    </dgm:pt>
    <dgm:pt modelId="{9C80320A-5495-430A-A806-88C9338E474C}" type="sibTrans" cxnId="{2E57AAE3-9E85-4DE0-BD99-AB505E7FD8AA}">
      <dgm:prSet/>
      <dgm:spPr/>
      <dgm:t>
        <a:bodyPr/>
        <a:lstStyle/>
        <a:p>
          <a:endParaRPr lang="uk-UA"/>
        </a:p>
      </dgm:t>
    </dgm:pt>
    <dgm:pt modelId="{55BEC9B3-C8CD-4F31-B9C8-55E776DDF6A3}" type="pres">
      <dgm:prSet presAssocID="{E1A90DBD-F36F-446C-B8CC-5DCDF8B96555}" presName="linear" presStyleCnt="0">
        <dgm:presLayoutVars>
          <dgm:animLvl val="lvl"/>
          <dgm:resizeHandles val="exact"/>
        </dgm:presLayoutVars>
      </dgm:prSet>
      <dgm:spPr/>
    </dgm:pt>
    <dgm:pt modelId="{F99A1E66-3C41-4077-99F9-8902DAAE40AF}" type="pres">
      <dgm:prSet presAssocID="{6431C8F8-AE14-4C75-B43E-6022809C9F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510A81-930B-498D-BB59-77C49A04BD4C}" type="pres">
      <dgm:prSet presAssocID="{19BE5BA8-7452-4FD3-8854-EB8ADED199F0}" presName="spacer" presStyleCnt="0"/>
      <dgm:spPr/>
    </dgm:pt>
    <dgm:pt modelId="{2DD71D24-0BF3-4881-9080-5CAD4DA64EA7}" type="pres">
      <dgm:prSet presAssocID="{830AD7C8-FB2A-4A3C-ADB3-7FA96C5169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27A48F-51B7-480D-B214-87FC35E500D9}" type="pres">
      <dgm:prSet presAssocID="{8E68FE64-1BF2-4D48-94FF-96E5B6D3E6A4}" presName="spacer" presStyleCnt="0"/>
      <dgm:spPr/>
    </dgm:pt>
    <dgm:pt modelId="{A1331BF1-DB6E-4932-A888-70B8CD90F013}" type="pres">
      <dgm:prSet presAssocID="{4814DD86-5032-4FA9-B4B7-E57C17D222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FE55A0-28E3-4BE9-A8FB-820DD3063687}" type="pres">
      <dgm:prSet presAssocID="{ADE62DAB-7557-433D-97B2-F2BC0897CB85}" presName="spacer" presStyleCnt="0"/>
      <dgm:spPr/>
    </dgm:pt>
    <dgm:pt modelId="{6C6A850B-5342-4F9A-95E7-18ABF40978D8}" type="pres">
      <dgm:prSet presAssocID="{BAEC43E7-6A23-4114-B07C-F9B8B1877B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612906-D077-4E30-8E62-69B4788A0A8A}" srcId="{E1A90DBD-F36F-446C-B8CC-5DCDF8B96555}" destId="{830AD7C8-FB2A-4A3C-ADB3-7FA96C516918}" srcOrd="1" destOrd="0" parTransId="{69809EDB-F46B-4911-AB78-1009B6098B65}" sibTransId="{8E68FE64-1BF2-4D48-94FF-96E5B6D3E6A4}"/>
    <dgm:cxn modelId="{8DFC473E-C7E5-49B2-9D6A-014642A1466D}" type="presOf" srcId="{830AD7C8-FB2A-4A3C-ADB3-7FA96C516918}" destId="{2DD71D24-0BF3-4881-9080-5CAD4DA64EA7}" srcOrd="0" destOrd="0" presId="urn:microsoft.com/office/officeart/2005/8/layout/vList2"/>
    <dgm:cxn modelId="{16A1A13F-DEB6-4AAD-9104-52C741E98BE1}" type="presOf" srcId="{4814DD86-5032-4FA9-B4B7-E57C17D2227A}" destId="{A1331BF1-DB6E-4932-A888-70B8CD90F013}" srcOrd="0" destOrd="0" presId="urn:microsoft.com/office/officeart/2005/8/layout/vList2"/>
    <dgm:cxn modelId="{DA490961-6740-4A70-9549-027B293DE4EC}" type="presOf" srcId="{BAEC43E7-6A23-4114-B07C-F9B8B1877B43}" destId="{6C6A850B-5342-4F9A-95E7-18ABF40978D8}" srcOrd="0" destOrd="0" presId="urn:microsoft.com/office/officeart/2005/8/layout/vList2"/>
    <dgm:cxn modelId="{79AD6394-5978-4587-A88C-C24DC3313FB2}" srcId="{E1A90DBD-F36F-446C-B8CC-5DCDF8B96555}" destId="{6431C8F8-AE14-4C75-B43E-6022809C9F3B}" srcOrd="0" destOrd="0" parTransId="{CC6E38B4-5A2D-4178-A4D5-E6BD8C51E31D}" sibTransId="{19BE5BA8-7452-4FD3-8854-EB8ADED199F0}"/>
    <dgm:cxn modelId="{501596CE-8143-44F8-B559-9191FE56E9BA}" type="presOf" srcId="{6431C8F8-AE14-4C75-B43E-6022809C9F3B}" destId="{F99A1E66-3C41-4077-99F9-8902DAAE40AF}" srcOrd="0" destOrd="0" presId="urn:microsoft.com/office/officeart/2005/8/layout/vList2"/>
    <dgm:cxn modelId="{73112FD7-8C4D-49F7-91DD-DA8EE6C8487B}" type="presOf" srcId="{E1A90DBD-F36F-446C-B8CC-5DCDF8B96555}" destId="{55BEC9B3-C8CD-4F31-B9C8-55E776DDF6A3}" srcOrd="0" destOrd="0" presId="urn:microsoft.com/office/officeart/2005/8/layout/vList2"/>
    <dgm:cxn modelId="{2E57AAE3-9E85-4DE0-BD99-AB505E7FD8AA}" srcId="{E1A90DBD-F36F-446C-B8CC-5DCDF8B96555}" destId="{BAEC43E7-6A23-4114-B07C-F9B8B1877B43}" srcOrd="3" destOrd="0" parTransId="{FAB93D7A-98E6-4F5C-B7B4-BABC3D52A47A}" sibTransId="{9C80320A-5495-430A-A806-88C9338E474C}"/>
    <dgm:cxn modelId="{799BC1F8-AA5F-4273-862D-D5EC15AF994A}" srcId="{E1A90DBD-F36F-446C-B8CC-5DCDF8B96555}" destId="{4814DD86-5032-4FA9-B4B7-E57C17D2227A}" srcOrd="2" destOrd="0" parTransId="{2AD1DA2F-72F6-4CBB-B5CA-0DEFFC45D734}" sibTransId="{ADE62DAB-7557-433D-97B2-F2BC0897CB85}"/>
    <dgm:cxn modelId="{7BCFD626-9F55-4FC3-A217-D13EA38D0173}" type="presParOf" srcId="{55BEC9B3-C8CD-4F31-B9C8-55E776DDF6A3}" destId="{F99A1E66-3C41-4077-99F9-8902DAAE40AF}" srcOrd="0" destOrd="0" presId="urn:microsoft.com/office/officeart/2005/8/layout/vList2"/>
    <dgm:cxn modelId="{AD09BD99-8416-4F67-9333-67E95764B012}" type="presParOf" srcId="{55BEC9B3-C8CD-4F31-B9C8-55E776DDF6A3}" destId="{28510A81-930B-498D-BB59-77C49A04BD4C}" srcOrd="1" destOrd="0" presId="urn:microsoft.com/office/officeart/2005/8/layout/vList2"/>
    <dgm:cxn modelId="{320D3B15-FDFE-423D-A50B-BE81347CFC17}" type="presParOf" srcId="{55BEC9B3-C8CD-4F31-B9C8-55E776DDF6A3}" destId="{2DD71D24-0BF3-4881-9080-5CAD4DA64EA7}" srcOrd="2" destOrd="0" presId="urn:microsoft.com/office/officeart/2005/8/layout/vList2"/>
    <dgm:cxn modelId="{6147EA3E-E0BB-4597-BC1A-ED7C9E5C6EC1}" type="presParOf" srcId="{55BEC9B3-C8CD-4F31-B9C8-55E776DDF6A3}" destId="{6B27A48F-51B7-480D-B214-87FC35E500D9}" srcOrd="3" destOrd="0" presId="urn:microsoft.com/office/officeart/2005/8/layout/vList2"/>
    <dgm:cxn modelId="{0A1B51FF-EC81-4C3A-AD25-C85DD6D09614}" type="presParOf" srcId="{55BEC9B3-C8CD-4F31-B9C8-55E776DDF6A3}" destId="{A1331BF1-DB6E-4932-A888-70B8CD90F013}" srcOrd="4" destOrd="0" presId="urn:microsoft.com/office/officeart/2005/8/layout/vList2"/>
    <dgm:cxn modelId="{4ACFDEC8-4F8F-4AC4-9672-08ACCFF5CC70}" type="presParOf" srcId="{55BEC9B3-C8CD-4F31-B9C8-55E776DDF6A3}" destId="{88FE55A0-28E3-4BE9-A8FB-820DD3063687}" srcOrd="5" destOrd="0" presId="urn:microsoft.com/office/officeart/2005/8/layout/vList2"/>
    <dgm:cxn modelId="{3164FB36-CBC0-4241-8E19-E55980111163}" type="presParOf" srcId="{55BEC9B3-C8CD-4F31-B9C8-55E776DDF6A3}" destId="{6C6A850B-5342-4F9A-95E7-18ABF40978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00FBA-3854-4721-AF03-270D583164A3}" type="doc">
      <dgm:prSet loTypeId="urn:microsoft.com/office/officeart/2005/8/layout/hProcess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F1B44A0-501C-48C7-9A46-9A2B9F4E2223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Європейські</a:t>
          </a:r>
        </a:p>
      </dgm:t>
    </dgm:pt>
    <dgm:pt modelId="{E6660DCC-721A-4A12-8E9C-1D6ABFC86B32}" type="parTrans" cxnId="{7100F3F3-C8E4-49E7-A7F1-60FAA75DA6B1}">
      <dgm:prSet/>
      <dgm:spPr/>
      <dgm:t>
        <a:bodyPr/>
        <a:lstStyle/>
        <a:p>
          <a:endParaRPr lang="uk-UA"/>
        </a:p>
      </dgm:t>
    </dgm:pt>
    <dgm:pt modelId="{F7D3763E-6112-49BD-ACC6-1FDD8B9A6B5A}" type="sibTrans" cxnId="{7100F3F3-C8E4-49E7-A7F1-60FAA75DA6B1}">
      <dgm:prSet/>
      <dgm:spPr/>
      <dgm:t>
        <a:bodyPr/>
        <a:lstStyle/>
        <a:p>
          <a:endParaRPr lang="uk-UA"/>
        </a:p>
      </dgm:t>
    </dgm:pt>
    <dgm:pt modelId="{7BC5046A-F90E-4884-9AF0-F2F3FD569B6A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Українські</a:t>
          </a:r>
        </a:p>
      </dgm:t>
    </dgm:pt>
    <dgm:pt modelId="{A478F23D-5ECD-4BDE-B783-1001EEB0283B}" type="parTrans" cxnId="{76915FC7-65D6-48F6-B48C-836AC8BD648D}">
      <dgm:prSet/>
      <dgm:spPr/>
      <dgm:t>
        <a:bodyPr/>
        <a:lstStyle/>
        <a:p>
          <a:endParaRPr lang="uk-UA"/>
        </a:p>
      </dgm:t>
    </dgm:pt>
    <dgm:pt modelId="{470D4812-ABAB-4590-A115-6B7ED75551B9}" type="sibTrans" cxnId="{76915FC7-65D6-48F6-B48C-836AC8BD648D}">
      <dgm:prSet/>
      <dgm:spPr/>
      <dgm:t>
        <a:bodyPr/>
        <a:lstStyle/>
        <a:p>
          <a:endParaRPr lang="uk-UA"/>
        </a:p>
      </dgm:t>
    </dgm:pt>
    <dgm:pt modelId="{88BB2104-6E66-4A24-917E-A761DFCFD308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Методологія</a:t>
          </a:r>
        </a:p>
      </dgm:t>
    </dgm:pt>
    <dgm:pt modelId="{F13C817C-701D-4B19-8A6E-8ADD290A3805}" type="sibTrans" cxnId="{9CDF1E53-FA50-4897-85AC-0AB2E11E179A}">
      <dgm:prSet/>
      <dgm:spPr/>
      <dgm:t>
        <a:bodyPr/>
        <a:lstStyle/>
        <a:p>
          <a:endParaRPr lang="uk-UA"/>
        </a:p>
      </dgm:t>
    </dgm:pt>
    <dgm:pt modelId="{A720730F-17D2-4708-8048-D7FF1CDBCE29}" type="parTrans" cxnId="{9CDF1E53-FA50-4897-85AC-0AB2E11E179A}">
      <dgm:prSet/>
      <dgm:spPr/>
      <dgm:t>
        <a:bodyPr/>
        <a:lstStyle/>
        <a:p>
          <a:endParaRPr lang="uk-UA"/>
        </a:p>
      </dgm:t>
    </dgm:pt>
    <dgm:pt modelId="{236B421D-883F-496F-B97F-B37872B82D84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Рішення</a:t>
          </a:r>
        </a:p>
      </dgm:t>
    </dgm:pt>
    <dgm:pt modelId="{D958D65D-3B46-41BC-BDF2-DC0294665ABA}" type="sibTrans" cxnId="{33071A1F-B26B-44EB-984B-5F5D88A5FE46}">
      <dgm:prSet/>
      <dgm:spPr/>
      <dgm:t>
        <a:bodyPr/>
        <a:lstStyle/>
        <a:p>
          <a:endParaRPr lang="uk-UA"/>
        </a:p>
      </dgm:t>
    </dgm:pt>
    <dgm:pt modelId="{712E9716-364C-4BB3-94BF-8658FC29D8C2}" type="parTrans" cxnId="{33071A1F-B26B-44EB-984B-5F5D88A5FE46}">
      <dgm:prSet/>
      <dgm:spPr/>
      <dgm:t>
        <a:bodyPr/>
        <a:lstStyle/>
        <a:p>
          <a:endParaRPr lang="uk-UA"/>
        </a:p>
      </dgm:t>
    </dgm:pt>
    <dgm:pt modelId="{02A02AA1-DC96-40E3-8046-0AECF2CB892F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Навчання</a:t>
          </a:r>
        </a:p>
      </dgm:t>
    </dgm:pt>
    <dgm:pt modelId="{86195ABA-FA01-41D3-B014-0140CE6795C5}" type="parTrans" cxnId="{C254FDD2-556F-402F-B7F2-83D4686BFE02}">
      <dgm:prSet/>
      <dgm:spPr/>
      <dgm:t>
        <a:bodyPr/>
        <a:lstStyle/>
        <a:p>
          <a:endParaRPr lang="uk-UA"/>
        </a:p>
      </dgm:t>
    </dgm:pt>
    <dgm:pt modelId="{EEDDBE1B-8EF0-4265-9D62-002C7512F33D}" type="sibTrans" cxnId="{C254FDD2-556F-402F-B7F2-83D4686BFE02}">
      <dgm:prSet/>
      <dgm:spPr/>
      <dgm:t>
        <a:bodyPr/>
        <a:lstStyle/>
        <a:p>
          <a:endParaRPr lang="uk-UA"/>
        </a:p>
      </dgm:t>
    </dgm:pt>
    <dgm:pt modelId="{A0C2CAE3-BD64-4A31-8AED-ABA7EFE511AB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Підтримка</a:t>
          </a:r>
        </a:p>
      </dgm:t>
    </dgm:pt>
    <dgm:pt modelId="{A34AE051-EAB3-4065-AD3B-1CF097154431}" type="parTrans" cxnId="{47A3AF44-F35D-427C-B7DA-FF40A57D00FB}">
      <dgm:prSet/>
      <dgm:spPr/>
      <dgm:t>
        <a:bodyPr/>
        <a:lstStyle/>
        <a:p>
          <a:endParaRPr lang="uk-UA"/>
        </a:p>
      </dgm:t>
    </dgm:pt>
    <dgm:pt modelId="{45597203-2C5C-45AE-B844-C38F49CCD205}" type="sibTrans" cxnId="{47A3AF44-F35D-427C-B7DA-FF40A57D00FB}">
      <dgm:prSet/>
      <dgm:spPr/>
      <dgm:t>
        <a:bodyPr/>
        <a:lstStyle/>
        <a:p>
          <a:endParaRPr lang="uk-UA"/>
        </a:p>
      </dgm:t>
    </dgm:pt>
    <dgm:pt modelId="{82233F9B-1424-42D2-BF15-59B21B3D3D53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 Експерти</a:t>
          </a:r>
        </a:p>
      </dgm:t>
    </dgm:pt>
    <dgm:pt modelId="{8762740A-F3ED-4B50-A786-B2DDED1849F6}" type="parTrans" cxnId="{8A4745F3-DE2D-4D3E-84EE-9C83A42499CE}">
      <dgm:prSet/>
      <dgm:spPr/>
      <dgm:t>
        <a:bodyPr/>
        <a:lstStyle/>
        <a:p>
          <a:endParaRPr lang="uk-UA"/>
        </a:p>
      </dgm:t>
    </dgm:pt>
    <dgm:pt modelId="{EE115499-1EF9-46E8-9BFC-7FA06B84CF45}" type="sibTrans" cxnId="{8A4745F3-DE2D-4D3E-84EE-9C83A42499CE}">
      <dgm:prSet/>
      <dgm:spPr/>
      <dgm:t>
        <a:bodyPr/>
        <a:lstStyle/>
        <a:p>
          <a:endParaRPr lang="uk-UA"/>
        </a:p>
      </dgm:t>
    </dgm:pt>
    <dgm:pt modelId="{954C602F-0982-435D-81B0-0F1667E9FCD2}">
      <dgm:prSet phldrT="[Текст]"/>
      <dgm:spPr/>
      <dgm:t>
        <a:bodyPr/>
        <a:lstStyle/>
        <a:p>
          <a:pPr algn="ctr"/>
          <a:r>
            <a:rPr lang="uk-UA" dirty="0">
              <a:solidFill>
                <a:srgbClr val="0070C0"/>
              </a:solidFill>
            </a:rPr>
            <a:t>Практичне втілення</a:t>
          </a:r>
        </a:p>
      </dgm:t>
    </dgm:pt>
    <dgm:pt modelId="{B2BEAC8A-FE6C-4CB3-AB8F-8F4DF6526FD8}" type="parTrans" cxnId="{CFFDE39B-03A5-49BC-A194-3AC34280657C}">
      <dgm:prSet/>
      <dgm:spPr/>
      <dgm:t>
        <a:bodyPr/>
        <a:lstStyle/>
        <a:p>
          <a:endParaRPr lang="uk-UA"/>
        </a:p>
      </dgm:t>
    </dgm:pt>
    <dgm:pt modelId="{20D0F704-E174-4004-B55D-ED9B2438436E}" type="sibTrans" cxnId="{CFFDE39B-03A5-49BC-A194-3AC34280657C}">
      <dgm:prSet/>
      <dgm:spPr/>
      <dgm:t>
        <a:bodyPr/>
        <a:lstStyle/>
        <a:p>
          <a:endParaRPr lang="uk-UA"/>
        </a:p>
      </dgm:t>
    </dgm:pt>
    <dgm:pt modelId="{C674D68E-1550-4A0A-AE1F-BF6696963BA3}" type="pres">
      <dgm:prSet presAssocID="{01C00FBA-3854-4721-AF03-270D583164A3}" presName="Name0" presStyleCnt="0">
        <dgm:presLayoutVars>
          <dgm:dir/>
          <dgm:animLvl val="lvl"/>
          <dgm:resizeHandles val="exact"/>
        </dgm:presLayoutVars>
      </dgm:prSet>
      <dgm:spPr/>
    </dgm:pt>
    <dgm:pt modelId="{08E5035D-BCB7-4AB2-9529-0EB6CE9E3C60}" type="pres">
      <dgm:prSet presAssocID="{EF1B44A0-501C-48C7-9A46-9A2B9F4E2223}" presName="compositeNode" presStyleCnt="0">
        <dgm:presLayoutVars>
          <dgm:bulletEnabled val="1"/>
        </dgm:presLayoutVars>
      </dgm:prSet>
      <dgm:spPr/>
    </dgm:pt>
    <dgm:pt modelId="{55B5F2A4-C1EC-45C8-B51B-E1E17DC013DE}" type="pres">
      <dgm:prSet presAssocID="{EF1B44A0-501C-48C7-9A46-9A2B9F4E2223}" presName="bgRect" presStyleLbl="node1" presStyleIdx="0" presStyleCnt="2"/>
      <dgm:spPr/>
    </dgm:pt>
    <dgm:pt modelId="{BF66A391-FD5C-4232-BC7F-525DD693C009}" type="pres">
      <dgm:prSet presAssocID="{EF1B44A0-501C-48C7-9A46-9A2B9F4E222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D44383C-22A9-4B0D-BF10-0DEE0AD0FFE1}" type="pres">
      <dgm:prSet presAssocID="{EF1B44A0-501C-48C7-9A46-9A2B9F4E2223}" presName="childNode" presStyleLbl="node1" presStyleIdx="0" presStyleCnt="2">
        <dgm:presLayoutVars>
          <dgm:bulletEnabled val="1"/>
        </dgm:presLayoutVars>
      </dgm:prSet>
      <dgm:spPr/>
    </dgm:pt>
    <dgm:pt modelId="{D588C920-10DE-4240-BACE-4DD9A022619E}" type="pres">
      <dgm:prSet presAssocID="{F7D3763E-6112-49BD-ACC6-1FDD8B9A6B5A}" presName="hSp" presStyleCnt="0"/>
      <dgm:spPr/>
    </dgm:pt>
    <dgm:pt modelId="{632D96AC-6B5F-4DDE-A2F8-5A132236A4FF}" type="pres">
      <dgm:prSet presAssocID="{F7D3763E-6112-49BD-ACC6-1FDD8B9A6B5A}" presName="vProcSp" presStyleCnt="0"/>
      <dgm:spPr/>
    </dgm:pt>
    <dgm:pt modelId="{0BE30C59-F79B-4752-8DE2-9B0FC3398841}" type="pres">
      <dgm:prSet presAssocID="{F7D3763E-6112-49BD-ACC6-1FDD8B9A6B5A}" presName="vSp1" presStyleCnt="0"/>
      <dgm:spPr/>
    </dgm:pt>
    <dgm:pt modelId="{80E50E32-7D5E-4F45-A4E0-0A66F051E57E}" type="pres">
      <dgm:prSet presAssocID="{F7D3763E-6112-49BD-ACC6-1FDD8B9A6B5A}" presName="simulatedConn" presStyleLbl="solidFgAcc1" presStyleIdx="0" presStyleCnt="1"/>
      <dgm:spPr/>
    </dgm:pt>
    <dgm:pt modelId="{16AAA690-AF32-4B3E-B45F-A681DB5E22D2}" type="pres">
      <dgm:prSet presAssocID="{F7D3763E-6112-49BD-ACC6-1FDD8B9A6B5A}" presName="vSp2" presStyleCnt="0"/>
      <dgm:spPr/>
    </dgm:pt>
    <dgm:pt modelId="{DB334D7E-F573-470E-A64E-A4408A1DF904}" type="pres">
      <dgm:prSet presAssocID="{F7D3763E-6112-49BD-ACC6-1FDD8B9A6B5A}" presName="sibTrans" presStyleCnt="0"/>
      <dgm:spPr/>
    </dgm:pt>
    <dgm:pt modelId="{0EBC30FC-D53D-40C3-A940-88217D8403CD}" type="pres">
      <dgm:prSet presAssocID="{7BC5046A-F90E-4884-9AF0-F2F3FD569B6A}" presName="compositeNode" presStyleCnt="0">
        <dgm:presLayoutVars>
          <dgm:bulletEnabled val="1"/>
        </dgm:presLayoutVars>
      </dgm:prSet>
      <dgm:spPr/>
    </dgm:pt>
    <dgm:pt modelId="{F4C39E9F-5F2D-4E07-B026-A2EF0ECBF3CA}" type="pres">
      <dgm:prSet presAssocID="{7BC5046A-F90E-4884-9AF0-F2F3FD569B6A}" presName="bgRect" presStyleLbl="node1" presStyleIdx="1" presStyleCnt="2"/>
      <dgm:spPr/>
    </dgm:pt>
    <dgm:pt modelId="{DB4F25E9-32CE-454E-8E8B-0B355BDE0DAB}" type="pres">
      <dgm:prSet presAssocID="{7BC5046A-F90E-4884-9AF0-F2F3FD569B6A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326E3CE0-F7C5-4114-9E2C-D18A59FB071D}" type="pres">
      <dgm:prSet presAssocID="{7BC5046A-F90E-4884-9AF0-F2F3FD569B6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DB31402-80E9-48AF-A780-9BECE5F4EFC8}" type="presOf" srcId="{01C00FBA-3854-4721-AF03-270D583164A3}" destId="{C674D68E-1550-4A0A-AE1F-BF6696963BA3}" srcOrd="0" destOrd="0" presId="urn:microsoft.com/office/officeart/2005/8/layout/hProcess7"/>
    <dgm:cxn modelId="{E37A1B03-0576-49B8-BF1B-EF31D82D9F6D}" type="presOf" srcId="{88BB2104-6E66-4A24-917E-A761DFCFD308}" destId="{FD44383C-22A9-4B0D-BF10-0DEE0AD0FFE1}" srcOrd="0" destOrd="0" presId="urn:microsoft.com/office/officeart/2005/8/layout/hProcess7"/>
    <dgm:cxn modelId="{85D2170D-67BF-499D-9B46-8C48B5D437DB}" type="presOf" srcId="{A0C2CAE3-BD64-4A31-8AED-ABA7EFE511AB}" destId="{FD44383C-22A9-4B0D-BF10-0DEE0AD0FFE1}" srcOrd="0" destOrd="2" presId="urn:microsoft.com/office/officeart/2005/8/layout/hProcess7"/>
    <dgm:cxn modelId="{B1126013-1F6E-439F-BAC5-FB7CD3088697}" type="presOf" srcId="{EF1B44A0-501C-48C7-9A46-9A2B9F4E2223}" destId="{BF66A391-FD5C-4232-BC7F-525DD693C009}" srcOrd="1" destOrd="0" presId="urn:microsoft.com/office/officeart/2005/8/layout/hProcess7"/>
    <dgm:cxn modelId="{33071A1F-B26B-44EB-984B-5F5D88A5FE46}" srcId="{7BC5046A-F90E-4884-9AF0-F2F3FD569B6A}" destId="{236B421D-883F-496F-B97F-B37872B82D84}" srcOrd="0" destOrd="0" parTransId="{712E9716-364C-4BB3-94BF-8658FC29D8C2}" sibTransId="{D958D65D-3B46-41BC-BDF2-DC0294665ABA}"/>
    <dgm:cxn modelId="{47A3AF44-F35D-427C-B7DA-FF40A57D00FB}" srcId="{EF1B44A0-501C-48C7-9A46-9A2B9F4E2223}" destId="{A0C2CAE3-BD64-4A31-8AED-ABA7EFE511AB}" srcOrd="2" destOrd="0" parTransId="{A34AE051-EAB3-4065-AD3B-1CF097154431}" sibTransId="{45597203-2C5C-45AE-B844-C38F49CCD205}"/>
    <dgm:cxn modelId="{9CDF1E53-FA50-4897-85AC-0AB2E11E179A}" srcId="{EF1B44A0-501C-48C7-9A46-9A2B9F4E2223}" destId="{88BB2104-6E66-4A24-917E-A761DFCFD308}" srcOrd="0" destOrd="0" parTransId="{A720730F-17D2-4708-8048-D7FF1CDBCE29}" sibTransId="{F13C817C-701D-4B19-8A6E-8ADD290A3805}"/>
    <dgm:cxn modelId="{281CA996-BD1A-4F98-9BC8-8F29B49EE3BF}" type="presOf" srcId="{236B421D-883F-496F-B97F-B37872B82D84}" destId="{326E3CE0-F7C5-4114-9E2C-D18A59FB071D}" srcOrd="0" destOrd="0" presId="urn:microsoft.com/office/officeart/2005/8/layout/hProcess7"/>
    <dgm:cxn modelId="{CFFDE39B-03A5-49BC-A194-3AC34280657C}" srcId="{7BC5046A-F90E-4884-9AF0-F2F3FD569B6A}" destId="{954C602F-0982-435D-81B0-0F1667E9FCD2}" srcOrd="2" destOrd="0" parTransId="{B2BEAC8A-FE6C-4CB3-AB8F-8F4DF6526FD8}" sibTransId="{20D0F704-E174-4004-B55D-ED9B2438436E}"/>
    <dgm:cxn modelId="{089993A6-64A0-4A69-A7D4-1A0270E71730}" type="presOf" srcId="{02A02AA1-DC96-40E3-8046-0AECF2CB892F}" destId="{FD44383C-22A9-4B0D-BF10-0DEE0AD0FFE1}" srcOrd="0" destOrd="1" presId="urn:microsoft.com/office/officeart/2005/8/layout/hProcess7"/>
    <dgm:cxn modelId="{181DD0BE-49C7-41BF-8482-6FFE8CE64737}" type="presOf" srcId="{82233F9B-1424-42D2-BF15-59B21B3D3D53}" destId="{326E3CE0-F7C5-4114-9E2C-D18A59FB071D}" srcOrd="0" destOrd="1" presId="urn:microsoft.com/office/officeart/2005/8/layout/hProcess7"/>
    <dgm:cxn modelId="{76915FC7-65D6-48F6-B48C-836AC8BD648D}" srcId="{01C00FBA-3854-4721-AF03-270D583164A3}" destId="{7BC5046A-F90E-4884-9AF0-F2F3FD569B6A}" srcOrd="1" destOrd="0" parTransId="{A478F23D-5ECD-4BDE-B783-1001EEB0283B}" sibTransId="{470D4812-ABAB-4590-A115-6B7ED75551B9}"/>
    <dgm:cxn modelId="{C254FDD2-556F-402F-B7F2-83D4686BFE02}" srcId="{EF1B44A0-501C-48C7-9A46-9A2B9F4E2223}" destId="{02A02AA1-DC96-40E3-8046-0AECF2CB892F}" srcOrd="1" destOrd="0" parTransId="{86195ABA-FA01-41D3-B014-0140CE6795C5}" sibTransId="{EEDDBE1B-8EF0-4265-9D62-002C7512F33D}"/>
    <dgm:cxn modelId="{C462D1DE-C543-4755-9ECD-B3FBCDA12746}" type="presOf" srcId="{954C602F-0982-435D-81B0-0F1667E9FCD2}" destId="{326E3CE0-F7C5-4114-9E2C-D18A59FB071D}" srcOrd="0" destOrd="2" presId="urn:microsoft.com/office/officeart/2005/8/layout/hProcess7"/>
    <dgm:cxn modelId="{2D2415E2-965D-4B15-A330-13B1B534ABED}" type="presOf" srcId="{7BC5046A-F90E-4884-9AF0-F2F3FD569B6A}" destId="{F4C39E9F-5F2D-4E07-B026-A2EF0ECBF3CA}" srcOrd="0" destOrd="0" presId="urn:microsoft.com/office/officeart/2005/8/layout/hProcess7"/>
    <dgm:cxn modelId="{11CAEBF0-A746-4AEE-B4CC-7C1928C46B75}" type="presOf" srcId="{EF1B44A0-501C-48C7-9A46-9A2B9F4E2223}" destId="{55B5F2A4-C1EC-45C8-B51B-E1E17DC013DE}" srcOrd="0" destOrd="0" presId="urn:microsoft.com/office/officeart/2005/8/layout/hProcess7"/>
    <dgm:cxn modelId="{A15652F2-BB0F-4618-AD22-EDD3A7BCCCF5}" type="presOf" srcId="{7BC5046A-F90E-4884-9AF0-F2F3FD569B6A}" destId="{DB4F25E9-32CE-454E-8E8B-0B355BDE0DAB}" srcOrd="1" destOrd="0" presId="urn:microsoft.com/office/officeart/2005/8/layout/hProcess7"/>
    <dgm:cxn modelId="{8A4745F3-DE2D-4D3E-84EE-9C83A42499CE}" srcId="{7BC5046A-F90E-4884-9AF0-F2F3FD569B6A}" destId="{82233F9B-1424-42D2-BF15-59B21B3D3D53}" srcOrd="1" destOrd="0" parTransId="{8762740A-F3ED-4B50-A786-B2DDED1849F6}" sibTransId="{EE115499-1EF9-46E8-9BFC-7FA06B84CF45}"/>
    <dgm:cxn modelId="{7100F3F3-C8E4-49E7-A7F1-60FAA75DA6B1}" srcId="{01C00FBA-3854-4721-AF03-270D583164A3}" destId="{EF1B44A0-501C-48C7-9A46-9A2B9F4E2223}" srcOrd="0" destOrd="0" parTransId="{E6660DCC-721A-4A12-8E9C-1D6ABFC86B32}" sibTransId="{F7D3763E-6112-49BD-ACC6-1FDD8B9A6B5A}"/>
    <dgm:cxn modelId="{060CF36E-EFA3-426F-B7A6-83A29DF49388}" type="presParOf" srcId="{C674D68E-1550-4A0A-AE1F-BF6696963BA3}" destId="{08E5035D-BCB7-4AB2-9529-0EB6CE9E3C60}" srcOrd="0" destOrd="0" presId="urn:microsoft.com/office/officeart/2005/8/layout/hProcess7"/>
    <dgm:cxn modelId="{F6D0458A-C64E-4DE7-9626-0A6B40EC44DA}" type="presParOf" srcId="{08E5035D-BCB7-4AB2-9529-0EB6CE9E3C60}" destId="{55B5F2A4-C1EC-45C8-B51B-E1E17DC013DE}" srcOrd="0" destOrd="0" presId="urn:microsoft.com/office/officeart/2005/8/layout/hProcess7"/>
    <dgm:cxn modelId="{CF54F554-490D-4140-AA78-6ACAD1AABAE2}" type="presParOf" srcId="{08E5035D-BCB7-4AB2-9529-0EB6CE9E3C60}" destId="{BF66A391-FD5C-4232-BC7F-525DD693C009}" srcOrd="1" destOrd="0" presId="urn:microsoft.com/office/officeart/2005/8/layout/hProcess7"/>
    <dgm:cxn modelId="{B6FC0E4D-71A1-4FD0-8E74-C05100A207A5}" type="presParOf" srcId="{08E5035D-BCB7-4AB2-9529-0EB6CE9E3C60}" destId="{FD44383C-22A9-4B0D-BF10-0DEE0AD0FFE1}" srcOrd="2" destOrd="0" presId="urn:microsoft.com/office/officeart/2005/8/layout/hProcess7"/>
    <dgm:cxn modelId="{27E6E161-976B-48A1-B27A-B2E1CA9921F9}" type="presParOf" srcId="{C674D68E-1550-4A0A-AE1F-BF6696963BA3}" destId="{D588C920-10DE-4240-BACE-4DD9A022619E}" srcOrd="1" destOrd="0" presId="urn:microsoft.com/office/officeart/2005/8/layout/hProcess7"/>
    <dgm:cxn modelId="{A26D8D9F-1107-40D9-8E4B-A09F35AA6FD9}" type="presParOf" srcId="{C674D68E-1550-4A0A-AE1F-BF6696963BA3}" destId="{632D96AC-6B5F-4DDE-A2F8-5A132236A4FF}" srcOrd="2" destOrd="0" presId="urn:microsoft.com/office/officeart/2005/8/layout/hProcess7"/>
    <dgm:cxn modelId="{BCA96E8B-65C2-4FC9-B6E7-7337B0D572D2}" type="presParOf" srcId="{632D96AC-6B5F-4DDE-A2F8-5A132236A4FF}" destId="{0BE30C59-F79B-4752-8DE2-9B0FC3398841}" srcOrd="0" destOrd="0" presId="urn:microsoft.com/office/officeart/2005/8/layout/hProcess7"/>
    <dgm:cxn modelId="{8D95DD12-A608-4B29-9951-44AC39FE63E7}" type="presParOf" srcId="{632D96AC-6B5F-4DDE-A2F8-5A132236A4FF}" destId="{80E50E32-7D5E-4F45-A4E0-0A66F051E57E}" srcOrd="1" destOrd="0" presId="urn:microsoft.com/office/officeart/2005/8/layout/hProcess7"/>
    <dgm:cxn modelId="{9282AD16-BC3B-44FC-B056-9F12EB1CDC44}" type="presParOf" srcId="{632D96AC-6B5F-4DDE-A2F8-5A132236A4FF}" destId="{16AAA690-AF32-4B3E-B45F-A681DB5E22D2}" srcOrd="2" destOrd="0" presId="urn:microsoft.com/office/officeart/2005/8/layout/hProcess7"/>
    <dgm:cxn modelId="{AC5FC192-C6D8-474F-B792-55CD9058A230}" type="presParOf" srcId="{C674D68E-1550-4A0A-AE1F-BF6696963BA3}" destId="{DB334D7E-F573-470E-A64E-A4408A1DF904}" srcOrd="3" destOrd="0" presId="urn:microsoft.com/office/officeart/2005/8/layout/hProcess7"/>
    <dgm:cxn modelId="{BF849996-0170-4E38-B9AD-9C2575805E9D}" type="presParOf" srcId="{C674D68E-1550-4A0A-AE1F-BF6696963BA3}" destId="{0EBC30FC-D53D-40C3-A940-88217D8403CD}" srcOrd="4" destOrd="0" presId="urn:microsoft.com/office/officeart/2005/8/layout/hProcess7"/>
    <dgm:cxn modelId="{A837E788-418B-42C0-8922-78B5CFAC9A28}" type="presParOf" srcId="{0EBC30FC-D53D-40C3-A940-88217D8403CD}" destId="{F4C39E9F-5F2D-4E07-B026-A2EF0ECBF3CA}" srcOrd="0" destOrd="0" presId="urn:microsoft.com/office/officeart/2005/8/layout/hProcess7"/>
    <dgm:cxn modelId="{47BAEFBD-0CA6-45FE-8DA1-3928814A7CAF}" type="presParOf" srcId="{0EBC30FC-D53D-40C3-A940-88217D8403CD}" destId="{DB4F25E9-32CE-454E-8E8B-0B355BDE0DAB}" srcOrd="1" destOrd="0" presId="urn:microsoft.com/office/officeart/2005/8/layout/hProcess7"/>
    <dgm:cxn modelId="{79DD025F-4C63-44B7-8A68-2470EA823538}" type="presParOf" srcId="{0EBC30FC-D53D-40C3-A940-88217D8403CD}" destId="{326E3CE0-F7C5-4114-9E2C-D18A59FB071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949F9-77DA-4031-86B9-F6781DD8E878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7C1274A1-1291-4805-A24F-A86C9887B6DF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70C0"/>
              </a:solidFill>
            </a:rPr>
            <a:t>Місцева</a:t>
          </a:r>
          <a:r>
            <a:rPr lang="uk-UA" sz="1900" b="1" dirty="0">
              <a:solidFill>
                <a:srgbClr val="0070C0"/>
              </a:solidFill>
            </a:rPr>
            <a:t> влада</a:t>
          </a:r>
        </a:p>
      </dgm:t>
    </dgm:pt>
    <dgm:pt modelId="{90ABCF04-7CFA-45A5-97F2-29205EE148A4}" type="sibTrans" cxnId="{F9E7D771-2BEC-44BC-9E4A-74200C6950E1}">
      <dgm:prSet/>
      <dgm:spPr/>
      <dgm:t>
        <a:bodyPr/>
        <a:lstStyle/>
        <a:p>
          <a:endParaRPr lang="uk-UA"/>
        </a:p>
      </dgm:t>
    </dgm:pt>
    <dgm:pt modelId="{23902F7E-2D97-408E-B924-BC5DEE5AFAA6}" type="parTrans" cxnId="{F9E7D771-2BEC-44BC-9E4A-74200C6950E1}">
      <dgm:prSet/>
      <dgm:spPr/>
      <dgm:t>
        <a:bodyPr/>
        <a:lstStyle/>
        <a:p>
          <a:endParaRPr lang="uk-UA"/>
        </a:p>
      </dgm:t>
    </dgm:pt>
    <dgm:pt modelId="{7BA8E265-5ACA-4CB4-ABFD-6161CAD5D512}">
      <dgm:prSet phldrT="[Текст]" custT="1"/>
      <dgm:spPr/>
      <dgm:t>
        <a:bodyPr/>
        <a:lstStyle/>
        <a:p>
          <a:r>
            <a:rPr lang="uk-UA" sz="1900" b="1" dirty="0">
              <a:solidFill>
                <a:srgbClr val="0070C0"/>
              </a:solidFill>
            </a:rPr>
            <a:t>Наука</a:t>
          </a:r>
        </a:p>
      </dgm:t>
    </dgm:pt>
    <dgm:pt modelId="{C2749CCC-C647-4522-AE02-1E42DA06E989}" type="sibTrans" cxnId="{3B2D1817-5D54-40D2-898D-17BFBF36794F}">
      <dgm:prSet/>
      <dgm:spPr/>
      <dgm:t>
        <a:bodyPr/>
        <a:lstStyle/>
        <a:p>
          <a:endParaRPr lang="uk-UA"/>
        </a:p>
      </dgm:t>
    </dgm:pt>
    <dgm:pt modelId="{E76E5057-7200-408D-B560-C499C85437CE}" type="parTrans" cxnId="{3B2D1817-5D54-40D2-898D-17BFBF36794F}">
      <dgm:prSet/>
      <dgm:spPr/>
      <dgm:t>
        <a:bodyPr/>
        <a:lstStyle/>
        <a:p>
          <a:endParaRPr lang="uk-UA"/>
        </a:p>
      </dgm:t>
    </dgm:pt>
    <dgm:pt modelId="{16F66FC2-2658-41E8-8C76-91115FEA5E1F}">
      <dgm:prSet phldrT="[Текст]" custT="1"/>
      <dgm:spPr/>
      <dgm:t>
        <a:bodyPr/>
        <a:lstStyle/>
        <a:p>
          <a:r>
            <a:rPr lang="uk-UA" sz="1800" b="1" dirty="0">
              <a:solidFill>
                <a:srgbClr val="0070C0"/>
              </a:solidFill>
            </a:rPr>
            <a:t>Публічний сектор</a:t>
          </a:r>
        </a:p>
      </dgm:t>
    </dgm:pt>
    <dgm:pt modelId="{438DD398-0843-4D1D-AEE8-D75EFEC7131E}" type="sibTrans" cxnId="{43F9AE45-6A06-4875-A839-842DF7EAE874}">
      <dgm:prSet/>
      <dgm:spPr/>
      <dgm:t>
        <a:bodyPr/>
        <a:lstStyle/>
        <a:p>
          <a:endParaRPr lang="uk-UA"/>
        </a:p>
      </dgm:t>
    </dgm:pt>
    <dgm:pt modelId="{900B8748-8F1C-4DB7-ADCA-3D187F165392}" type="parTrans" cxnId="{43F9AE45-6A06-4875-A839-842DF7EAE874}">
      <dgm:prSet/>
      <dgm:spPr/>
      <dgm:t>
        <a:bodyPr/>
        <a:lstStyle/>
        <a:p>
          <a:endParaRPr lang="uk-UA"/>
        </a:p>
      </dgm:t>
    </dgm:pt>
    <dgm:pt modelId="{37210925-F008-4315-8705-2E7169E2EECF}">
      <dgm:prSet phldrT="[Текст]" custT="1"/>
      <dgm:spPr/>
      <dgm:t>
        <a:bodyPr/>
        <a:lstStyle/>
        <a:p>
          <a:r>
            <a:rPr lang="uk-UA" sz="1900" b="1" dirty="0">
              <a:solidFill>
                <a:srgbClr val="0070C0"/>
              </a:solidFill>
            </a:rPr>
            <a:t>Бізнес</a:t>
          </a:r>
        </a:p>
      </dgm:t>
    </dgm:pt>
    <dgm:pt modelId="{0930716E-A8AC-4E4A-A7B8-68B8933AA9AD}" type="parTrans" cxnId="{66A8C1E9-C9DC-4F30-A28C-E7FFD9BBD061}">
      <dgm:prSet/>
      <dgm:spPr/>
      <dgm:t>
        <a:bodyPr/>
        <a:lstStyle/>
        <a:p>
          <a:endParaRPr lang="uk-UA"/>
        </a:p>
      </dgm:t>
    </dgm:pt>
    <dgm:pt modelId="{9239DBA8-6775-4B50-A3B3-E1CAE5E26525}" type="sibTrans" cxnId="{66A8C1E9-C9DC-4F30-A28C-E7FFD9BBD061}">
      <dgm:prSet/>
      <dgm:spPr/>
      <dgm:t>
        <a:bodyPr/>
        <a:lstStyle/>
        <a:p>
          <a:endParaRPr lang="uk-UA"/>
        </a:p>
      </dgm:t>
    </dgm:pt>
    <dgm:pt modelId="{FEADF3E6-62DF-4480-B80B-FC4782172CD3}" type="pres">
      <dgm:prSet presAssocID="{9F8949F9-77DA-4031-86B9-F6781DD8E878}" presName="compositeShape" presStyleCnt="0">
        <dgm:presLayoutVars>
          <dgm:chMax val="7"/>
          <dgm:dir/>
          <dgm:resizeHandles val="exact"/>
        </dgm:presLayoutVars>
      </dgm:prSet>
      <dgm:spPr/>
    </dgm:pt>
    <dgm:pt modelId="{13E4997C-EFB5-4318-A7D7-E13A45CB7C34}" type="pres">
      <dgm:prSet presAssocID="{9F8949F9-77DA-4031-86B9-F6781DD8E878}" presName="wedge1" presStyleLbl="node1" presStyleIdx="0" presStyleCnt="4" custScaleY="101808"/>
      <dgm:spPr/>
    </dgm:pt>
    <dgm:pt modelId="{0F3E7058-E0A6-4D88-8581-ECBE47BB018D}" type="pres">
      <dgm:prSet presAssocID="{9F8949F9-77DA-4031-86B9-F6781DD8E878}" presName="dummy1a" presStyleCnt="0"/>
      <dgm:spPr/>
    </dgm:pt>
    <dgm:pt modelId="{B0E871F7-2170-42F7-93F0-2D14B71C0E93}" type="pres">
      <dgm:prSet presAssocID="{9F8949F9-77DA-4031-86B9-F6781DD8E878}" presName="dummy1b" presStyleCnt="0"/>
      <dgm:spPr/>
    </dgm:pt>
    <dgm:pt modelId="{F5788255-B051-4BE2-892F-BCDF218ED5DA}" type="pres">
      <dgm:prSet presAssocID="{9F8949F9-77DA-4031-86B9-F6781DD8E87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17FB1A-E93F-4E6F-B794-7670B7FF591F}" type="pres">
      <dgm:prSet presAssocID="{9F8949F9-77DA-4031-86B9-F6781DD8E878}" presName="wedge2" presStyleLbl="node1" presStyleIdx="1" presStyleCnt="4"/>
      <dgm:spPr/>
    </dgm:pt>
    <dgm:pt modelId="{B167BBC6-B464-4AF9-B65E-E60483EC417C}" type="pres">
      <dgm:prSet presAssocID="{9F8949F9-77DA-4031-86B9-F6781DD8E878}" presName="dummy2a" presStyleCnt="0"/>
      <dgm:spPr/>
    </dgm:pt>
    <dgm:pt modelId="{1F9DA675-E8D8-4D0D-872B-1021908B286B}" type="pres">
      <dgm:prSet presAssocID="{9F8949F9-77DA-4031-86B9-F6781DD8E878}" presName="dummy2b" presStyleCnt="0"/>
      <dgm:spPr/>
    </dgm:pt>
    <dgm:pt modelId="{571FAA52-DC61-4971-9CAD-91509D34A529}" type="pres">
      <dgm:prSet presAssocID="{9F8949F9-77DA-4031-86B9-F6781DD8E87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D706E35-3A98-41FB-8A75-2E34109CAFB3}" type="pres">
      <dgm:prSet presAssocID="{9F8949F9-77DA-4031-86B9-F6781DD8E878}" presName="wedge3" presStyleLbl="node1" presStyleIdx="2" presStyleCnt="4"/>
      <dgm:spPr/>
    </dgm:pt>
    <dgm:pt modelId="{394657F9-C056-4B65-83CD-1A2259C7E3E0}" type="pres">
      <dgm:prSet presAssocID="{9F8949F9-77DA-4031-86B9-F6781DD8E878}" presName="dummy3a" presStyleCnt="0"/>
      <dgm:spPr/>
    </dgm:pt>
    <dgm:pt modelId="{76547358-B619-4B02-B2BB-BAAAC6FDD3A6}" type="pres">
      <dgm:prSet presAssocID="{9F8949F9-77DA-4031-86B9-F6781DD8E878}" presName="dummy3b" presStyleCnt="0"/>
      <dgm:spPr/>
    </dgm:pt>
    <dgm:pt modelId="{11CBD52D-975B-492B-B9B7-75258A2EB835}" type="pres">
      <dgm:prSet presAssocID="{9F8949F9-77DA-4031-86B9-F6781DD8E87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DC3C1DD-8239-4689-9460-1583702C8494}" type="pres">
      <dgm:prSet presAssocID="{9F8949F9-77DA-4031-86B9-F6781DD8E878}" presName="wedge4" presStyleLbl="node1" presStyleIdx="3" presStyleCnt="4"/>
      <dgm:spPr/>
    </dgm:pt>
    <dgm:pt modelId="{8A9182A8-12B9-4859-94D5-9E1AA303749A}" type="pres">
      <dgm:prSet presAssocID="{9F8949F9-77DA-4031-86B9-F6781DD8E878}" presName="dummy4a" presStyleCnt="0"/>
      <dgm:spPr/>
    </dgm:pt>
    <dgm:pt modelId="{EA648666-70C2-487D-8A65-C86EFDB13A24}" type="pres">
      <dgm:prSet presAssocID="{9F8949F9-77DA-4031-86B9-F6781DD8E878}" presName="dummy4b" presStyleCnt="0"/>
      <dgm:spPr/>
    </dgm:pt>
    <dgm:pt modelId="{D7B558F8-8907-4ADB-96E0-AE8A74241C02}" type="pres">
      <dgm:prSet presAssocID="{9F8949F9-77DA-4031-86B9-F6781DD8E87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AC699C3-A247-4152-912C-4C1DE1E26A0E}" type="pres">
      <dgm:prSet presAssocID="{438DD398-0843-4D1D-AEE8-D75EFEC7131E}" presName="arrowWedge1" presStyleLbl="fgSibTrans2D1" presStyleIdx="0" presStyleCnt="4"/>
      <dgm:spPr/>
    </dgm:pt>
    <dgm:pt modelId="{1D47798E-51FD-48E4-913D-057DCC9FA561}" type="pres">
      <dgm:prSet presAssocID="{C2749CCC-C647-4522-AE02-1E42DA06E989}" presName="arrowWedge2" presStyleLbl="fgSibTrans2D1" presStyleIdx="1" presStyleCnt="4"/>
      <dgm:spPr/>
    </dgm:pt>
    <dgm:pt modelId="{9F4E7D7F-598B-4615-9705-E59A3834073D}" type="pres">
      <dgm:prSet presAssocID="{90ABCF04-7CFA-45A5-97F2-29205EE148A4}" presName="arrowWedge3" presStyleLbl="fgSibTrans2D1" presStyleIdx="2" presStyleCnt="4"/>
      <dgm:spPr/>
    </dgm:pt>
    <dgm:pt modelId="{72E1CA0C-0012-4AC5-9F41-26ACC11EAB46}" type="pres">
      <dgm:prSet presAssocID="{9239DBA8-6775-4B50-A3B3-E1CAE5E26525}" presName="arrowWedge4" presStyleLbl="fgSibTrans2D1" presStyleIdx="3" presStyleCnt="4"/>
      <dgm:spPr/>
    </dgm:pt>
  </dgm:ptLst>
  <dgm:cxnLst>
    <dgm:cxn modelId="{3B2D1817-5D54-40D2-898D-17BFBF36794F}" srcId="{9F8949F9-77DA-4031-86B9-F6781DD8E878}" destId="{7BA8E265-5ACA-4CB4-ABFD-6161CAD5D512}" srcOrd="1" destOrd="0" parTransId="{E76E5057-7200-408D-B560-C499C85437CE}" sibTransId="{C2749CCC-C647-4522-AE02-1E42DA06E989}"/>
    <dgm:cxn modelId="{A2C1271B-0F47-4D10-A1EC-F76998DF5EEA}" type="presOf" srcId="{7BA8E265-5ACA-4CB4-ABFD-6161CAD5D512}" destId="{4E17FB1A-E93F-4E6F-B794-7670B7FF591F}" srcOrd="0" destOrd="0" presId="urn:microsoft.com/office/officeart/2005/8/layout/cycle8"/>
    <dgm:cxn modelId="{D89E932A-E99E-4B40-A37C-A2AA10F29EB5}" type="presOf" srcId="{7BA8E265-5ACA-4CB4-ABFD-6161CAD5D512}" destId="{571FAA52-DC61-4971-9CAD-91509D34A529}" srcOrd="1" destOrd="0" presId="urn:microsoft.com/office/officeart/2005/8/layout/cycle8"/>
    <dgm:cxn modelId="{A2B7925F-83AB-4C60-9C20-C05C3B819DB1}" type="presOf" srcId="{9F8949F9-77DA-4031-86B9-F6781DD8E878}" destId="{FEADF3E6-62DF-4480-B80B-FC4782172CD3}" srcOrd="0" destOrd="0" presId="urn:microsoft.com/office/officeart/2005/8/layout/cycle8"/>
    <dgm:cxn modelId="{0A94B861-8900-4729-AA1A-8EC570DE4CBE}" type="presOf" srcId="{37210925-F008-4315-8705-2E7169E2EECF}" destId="{4DC3C1DD-8239-4689-9460-1583702C8494}" srcOrd="0" destOrd="0" presId="urn:microsoft.com/office/officeart/2005/8/layout/cycle8"/>
    <dgm:cxn modelId="{C9B9A364-3D55-4241-B294-215614CBA6D5}" type="presOf" srcId="{16F66FC2-2658-41E8-8C76-91115FEA5E1F}" destId="{13E4997C-EFB5-4318-A7D7-E13A45CB7C34}" srcOrd="0" destOrd="0" presId="urn:microsoft.com/office/officeart/2005/8/layout/cycle8"/>
    <dgm:cxn modelId="{43F9AE45-6A06-4875-A839-842DF7EAE874}" srcId="{9F8949F9-77DA-4031-86B9-F6781DD8E878}" destId="{16F66FC2-2658-41E8-8C76-91115FEA5E1F}" srcOrd="0" destOrd="0" parTransId="{900B8748-8F1C-4DB7-ADCA-3D187F165392}" sibTransId="{438DD398-0843-4D1D-AEE8-D75EFEC7131E}"/>
    <dgm:cxn modelId="{5CD61371-757B-47FD-8C44-4FC8F735E27D}" type="presOf" srcId="{37210925-F008-4315-8705-2E7169E2EECF}" destId="{D7B558F8-8907-4ADB-96E0-AE8A74241C02}" srcOrd="1" destOrd="0" presId="urn:microsoft.com/office/officeart/2005/8/layout/cycle8"/>
    <dgm:cxn modelId="{F9E7D771-2BEC-44BC-9E4A-74200C6950E1}" srcId="{9F8949F9-77DA-4031-86B9-F6781DD8E878}" destId="{7C1274A1-1291-4805-A24F-A86C9887B6DF}" srcOrd="2" destOrd="0" parTransId="{23902F7E-2D97-408E-B924-BC5DEE5AFAA6}" sibTransId="{90ABCF04-7CFA-45A5-97F2-29205EE148A4}"/>
    <dgm:cxn modelId="{293B1B9A-67B6-4CB3-83C5-018652BDA4D8}" type="presOf" srcId="{16F66FC2-2658-41E8-8C76-91115FEA5E1F}" destId="{F5788255-B051-4BE2-892F-BCDF218ED5DA}" srcOrd="1" destOrd="0" presId="urn:microsoft.com/office/officeart/2005/8/layout/cycle8"/>
    <dgm:cxn modelId="{2F2EECAD-4C2B-417E-A5E2-43DD6278C423}" type="presOf" srcId="{7C1274A1-1291-4805-A24F-A86C9887B6DF}" destId="{11CBD52D-975B-492B-B9B7-75258A2EB835}" srcOrd="1" destOrd="0" presId="urn:microsoft.com/office/officeart/2005/8/layout/cycle8"/>
    <dgm:cxn modelId="{5264EBC3-85DA-4002-BF6F-5AF5F59FCA36}" type="presOf" srcId="{7C1274A1-1291-4805-A24F-A86C9887B6DF}" destId="{AD706E35-3A98-41FB-8A75-2E34109CAFB3}" srcOrd="0" destOrd="0" presId="urn:microsoft.com/office/officeart/2005/8/layout/cycle8"/>
    <dgm:cxn modelId="{66A8C1E9-C9DC-4F30-A28C-E7FFD9BBD061}" srcId="{9F8949F9-77DA-4031-86B9-F6781DD8E878}" destId="{37210925-F008-4315-8705-2E7169E2EECF}" srcOrd="3" destOrd="0" parTransId="{0930716E-A8AC-4E4A-A7B8-68B8933AA9AD}" sibTransId="{9239DBA8-6775-4B50-A3B3-E1CAE5E26525}"/>
    <dgm:cxn modelId="{4F00E37B-A95E-453D-9D60-2A770DA95B48}" type="presParOf" srcId="{FEADF3E6-62DF-4480-B80B-FC4782172CD3}" destId="{13E4997C-EFB5-4318-A7D7-E13A45CB7C34}" srcOrd="0" destOrd="0" presId="urn:microsoft.com/office/officeart/2005/8/layout/cycle8"/>
    <dgm:cxn modelId="{88E82AAA-E338-41F3-A46D-FB97E2C38D0D}" type="presParOf" srcId="{FEADF3E6-62DF-4480-B80B-FC4782172CD3}" destId="{0F3E7058-E0A6-4D88-8581-ECBE47BB018D}" srcOrd="1" destOrd="0" presId="urn:microsoft.com/office/officeart/2005/8/layout/cycle8"/>
    <dgm:cxn modelId="{9C002CD9-2852-47FA-940C-737D4397E1EB}" type="presParOf" srcId="{FEADF3E6-62DF-4480-B80B-FC4782172CD3}" destId="{B0E871F7-2170-42F7-93F0-2D14B71C0E93}" srcOrd="2" destOrd="0" presId="urn:microsoft.com/office/officeart/2005/8/layout/cycle8"/>
    <dgm:cxn modelId="{62DD54E3-BC54-4F3F-8F9B-7FC57AC51DD5}" type="presParOf" srcId="{FEADF3E6-62DF-4480-B80B-FC4782172CD3}" destId="{F5788255-B051-4BE2-892F-BCDF218ED5DA}" srcOrd="3" destOrd="0" presId="urn:microsoft.com/office/officeart/2005/8/layout/cycle8"/>
    <dgm:cxn modelId="{4D4094D7-E968-479D-84F4-3DCB17ED1507}" type="presParOf" srcId="{FEADF3E6-62DF-4480-B80B-FC4782172CD3}" destId="{4E17FB1A-E93F-4E6F-B794-7670B7FF591F}" srcOrd="4" destOrd="0" presId="urn:microsoft.com/office/officeart/2005/8/layout/cycle8"/>
    <dgm:cxn modelId="{4E04F98E-A447-4C28-9804-E0A25613E770}" type="presParOf" srcId="{FEADF3E6-62DF-4480-B80B-FC4782172CD3}" destId="{B167BBC6-B464-4AF9-B65E-E60483EC417C}" srcOrd="5" destOrd="0" presId="urn:microsoft.com/office/officeart/2005/8/layout/cycle8"/>
    <dgm:cxn modelId="{A62B2AE4-C0E3-4338-857E-1BB1FEBE2305}" type="presParOf" srcId="{FEADF3E6-62DF-4480-B80B-FC4782172CD3}" destId="{1F9DA675-E8D8-4D0D-872B-1021908B286B}" srcOrd="6" destOrd="0" presId="urn:microsoft.com/office/officeart/2005/8/layout/cycle8"/>
    <dgm:cxn modelId="{30AA07E3-F0FC-48CB-BA7D-81C4B016AFDC}" type="presParOf" srcId="{FEADF3E6-62DF-4480-B80B-FC4782172CD3}" destId="{571FAA52-DC61-4971-9CAD-91509D34A529}" srcOrd="7" destOrd="0" presId="urn:microsoft.com/office/officeart/2005/8/layout/cycle8"/>
    <dgm:cxn modelId="{602410B7-4299-4E83-BF55-7C890FC3FD63}" type="presParOf" srcId="{FEADF3E6-62DF-4480-B80B-FC4782172CD3}" destId="{AD706E35-3A98-41FB-8A75-2E34109CAFB3}" srcOrd="8" destOrd="0" presId="urn:microsoft.com/office/officeart/2005/8/layout/cycle8"/>
    <dgm:cxn modelId="{3B3F560F-56CC-4120-9C2E-5FEFED748946}" type="presParOf" srcId="{FEADF3E6-62DF-4480-B80B-FC4782172CD3}" destId="{394657F9-C056-4B65-83CD-1A2259C7E3E0}" srcOrd="9" destOrd="0" presId="urn:microsoft.com/office/officeart/2005/8/layout/cycle8"/>
    <dgm:cxn modelId="{A7922CB4-514C-46D6-B5CE-28E92E8EE2B9}" type="presParOf" srcId="{FEADF3E6-62DF-4480-B80B-FC4782172CD3}" destId="{76547358-B619-4B02-B2BB-BAAAC6FDD3A6}" srcOrd="10" destOrd="0" presId="urn:microsoft.com/office/officeart/2005/8/layout/cycle8"/>
    <dgm:cxn modelId="{29E7F618-8376-42F0-B6B3-DFABAE743766}" type="presParOf" srcId="{FEADF3E6-62DF-4480-B80B-FC4782172CD3}" destId="{11CBD52D-975B-492B-B9B7-75258A2EB835}" srcOrd="11" destOrd="0" presId="urn:microsoft.com/office/officeart/2005/8/layout/cycle8"/>
    <dgm:cxn modelId="{C2E023AB-16B6-422A-8B24-EB55165ECF81}" type="presParOf" srcId="{FEADF3E6-62DF-4480-B80B-FC4782172CD3}" destId="{4DC3C1DD-8239-4689-9460-1583702C8494}" srcOrd="12" destOrd="0" presId="urn:microsoft.com/office/officeart/2005/8/layout/cycle8"/>
    <dgm:cxn modelId="{4BDBC5A3-D832-431E-BBF7-65845529519B}" type="presParOf" srcId="{FEADF3E6-62DF-4480-B80B-FC4782172CD3}" destId="{8A9182A8-12B9-4859-94D5-9E1AA303749A}" srcOrd="13" destOrd="0" presId="urn:microsoft.com/office/officeart/2005/8/layout/cycle8"/>
    <dgm:cxn modelId="{3EAEFF6C-BEBE-4AC2-93CE-56915E6082FB}" type="presParOf" srcId="{FEADF3E6-62DF-4480-B80B-FC4782172CD3}" destId="{EA648666-70C2-487D-8A65-C86EFDB13A24}" srcOrd="14" destOrd="0" presId="urn:microsoft.com/office/officeart/2005/8/layout/cycle8"/>
    <dgm:cxn modelId="{43EADDF6-F937-48AD-8C68-5BE9F5E3C639}" type="presParOf" srcId="{FEADF3E6-62DF-4480-B80B-FC4782172CD3}" destId="{D7B558F8-8907-4ADB-96E0-AE8A74241C02}" srcOrd="15" destOrd="0" presId="urn:microsoft.com/office/officeart/2005/8/layout/cycle8"/>
    <dgm:cxn modelId="{138AB1B5-F81B-4759-A2EA-CB165AD9AE66}" type="presParOf" srcId="{FEADF3E6-62DF-4480-B80B-FC4782172CD3}" destId="{5AC699C3-A247-4152-912C-4C1DE1E26A0E}" srcOrd="16" destOrd="0" presId="urn:microsoft.com/office/officeart/2005/8/layout/cycle8"/>
    <dgm:cxn modelId="{B79857B8-E4B3-44C7-9A6F-AA8A62C6C1DF}" type="presParOf" srcId="{FEADF3E6-62DF-4480-B80B-FC4782172CD3}" destId="{1D47798E-51FD-48E4-913D-057DCC9FA561}" srcOrd="17" destOrd="0" presId="urn:microsoft.com/office/officeart/2005/8/layout/cycle8"/>
    <dgm:cxn modelId="{FD95CA7C-A32D-479C-81A7-1DB86011AEAA}" type="presParOf" srcId="{FEADF3E6-62DF-4480-B80B-FC4782172CD3}" destId="{9F4E7D7F-598B-4615-9705-E59A3834073D}" srcOrd="18" destOrd="0" presId="urn:microsoft.com/office/officeart/2005/8/layout/cycle8"/>
    <dgm:cxn modelId="{F96E08C2-9D2F-4D45-B321-8FFC7D893E58}" type="presParOf" srcId="{FEADF3E6-62DF-4480-B80B-FC4782172CD3}" destId="{72E1CA0C-0012-4AC5-9F41-26ACC11EAB4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00FBA-3854-4721-AF03-270D583164A3}" type="doc">
      <dgm:prSet loTypeId="urn:microsoft.com/office/officeart/2005/8/layout/hProcess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54C602F-0982-435D-81B0-0F1667E9FCD2}">
      <dgm:prSet phldrT="[Текст]" custT="1"/>
      <dgm:spPr/>
      <dgm:t>
        <a:bodyPr/>
        <a:lstStyle/>
        <a:p>
          <a:pPr algn="ctr"/>
          <a:endParaRPr lang="uk-UA" sz="2200" b="1" i="0" dirty="0">
            <a:solidFill>
              <a:srgbClr val="0070C0"/>
            </a:solidFill>
          </a:endParaRPr>
        </a:p>
        <a:p>
          <a:pPr algn="ctr"/>
          <a:r>
            <a:rPr lang="uk-UA" sz="2200" b="0" i="0" dirty="0">
              <a:solidFill>
                <a:srgbClr val="0070C0"/>
              </a:solidFill>
            </a:rPr>
            <a:t>Процес</a:t>
          </a:r>
          <a:r>
            <a:rPr lang="uk-UA" sz="2200" b="1" i="0" dirty="0">
              <a:solidFill>
                <a:srgbClr val="0070C0"/>
              </a:solidFill>
            </a:rPr>
            <a:t> </a:t>
          </a:r>
          <a:r>
            <a:rPr lang="uk-UA" sz="2200" b="0" i="0" dirty="0">
              <a:solidFill>
                <a:srgbClr val="0070C0"/>
              </a:solidFill>
            </a:rPr>
            <a:t>підприємницького</a:t>
          </a:r>
          <a:r>
            <a:rPr lang="uk-UA" sz="2200" b="1" i="0" dirty="0">
              <a:solidFill>
                <a:srgbClr val="0070C0"/>
              </a:solidFill>
            </a:rPr>
            <a:t> </a:t>
          </a:r>
          <a:r>
            <a:rPr lang="uk-UA" sz="2200" b="0" i="0" dirty="0">
              <a:solidFill>
                <a:srgbClr val="0070C0"/>
              </a:solidFill>
            </a:rPr>
            <a:t>відкриття</a:t>
          </a:r>
          <a:r>
            <a:rPr lang="uk-UA" sz="2200" b="1" i="0" dirty="0">
              <a:solidFill>
                <a:srgbClr val="0070C0"/>
              </a:solidFill>
            </a:rPr>
            <a:t> </a:t>
          </a:r>
          <a:endParaRPr lang="uk-UA" sz="2200" b="1" dirty="0">
            <a:solidFill>
              <a:srgbClr val="0070C0"/>
            </a:solidFill>
          </a:endParaRPr>
        </a:p>
      </dgm:t>
    </dgm:pt>
    <dgm:pt modelId="{B2BEAC8A-FE6C-4CB3-AB8F-8F4DF6526FD8}" type="parTrans" cxnId="{CFFDE39B-03A5-49BC-A194-3AC34280657C}">
      <dgm:prSet/>
      <dgm:spPr/>
      <dgm:t>
        <a:bodyPr/>
        <a:lstStyle/>
        <a:p>
          <a:endParaRPr lang="uk-UA"/>
        </a:p>
      </dgm:t>
    </dgm:pt>
    <dgm:pt modelId="{20D0F704-E174-4004-B55D-ED9B2438436E}" type="sibTrans" cxnId="{CFFDE39B-03A5-49BC-A194-3AC34280657C}">
      <dgm:prSet/>
      <dgm:spPr/>
      <dgm:t>
        <a:bodyPr/>
        <a:lstStyle/>
        <a:p>
          <a:endParaRPr lang="uk-UA"/>
        </a:p>
      </dgm:t>
    </dgm:pt>
    <dgm:pt modelId="{85FA79B3-4C3F-4F71-AF11-51D6B0EDE704}">
      <dgm:prSet phldrT="[Текст]" custT="1"/>
      <dgm:spPr/>
      <dgm:t>
        <a:bodyPr/>
        <a:lstStyle/>
        <a:p>
          <a:pPr algn="ctr"/>
          <a:r>
            <a:rPr lang="ru-RU" sz="2200" dirty="0">
              <a:solidFill>
                <a:srgbClr val="0070C0"/>
              </a:solidFill>
            </a:rPr>
            <a:t> </a:t>
          </a:r>
          <a:endParaRPr lang="uk-UA" sz="2200" dirty="0">
            <a:solidFill>
              <a:srgbClr val="0070C0"/>
            </a:solidFill>
          </a:endParaRPr>
        </a:p>
      </dgm:t>
    </dgm:pt>
    <dgm:pt modelId="{9EF639F4-50E5-4A44-8E0A-FB676A294DFB}" type="parTrans" cxnId="{9AF5A574-8E7F-4F00-A0A0-C6B7B842E60D}">
      <dgm:prSet/>
      <dgm:spPr/>
      <dgm:t>
        <a:bodyPr/>
        <a:lstStyle/>
        <a:p>
          <a:endParaRPr lang="uk-UA"/>
        </a:p>
      </dgm:t>
    </dgm:pt>
    <dgm:pt modelId="{798FBDB1-C35B-42BE-89FC-B34EC42833B4}" type="sibTrans" cxnId="{9AF5A574-8E7F-4F00-A0A0-C6B7B842E60D}">
      <dgm:prSet/>
      <dgm:spPr/>
      <dgm:t>
        <a:bodyPr/>
        <a:lstStyle/>
        <a:p>
          <a:endParaRPr lang="uk-UA"/>
        </a:p>
      </dgm:t>
    </dgm:pt>
    <dgm:pt modelId="{DA53ED6B-3179-4A08-9C37-D761CAFA2332}">
      <dgm:prSet phldrT="[Текст]" custT="1"/>
      <dgm:spPr/>
      <dgm:t>
        <a:bodyPr/>
        <a:lstStyle/>
        <a:p>
          <a:pPr algn="ctr"/>
          <a:endParaRPr lang="uk-UA" sz="2200" b="1" dirty="0">
            <a:solidFill>
              <a:srgbClr val="0070C0"/>
            </a:solidFill>
          </a:endParaRPr>
        </a:p>
        <a:p>
          <a:pPr algn="ctr"/>
          <a:r>
            <a:rPr lang="uk-UA" sz="2200" dirty="0">
              <a:solidFill>
                <a:srgbClr val="0070C0"/>
              </a:solidFill>
            </a:rPr>
            <a:t>Кількісне та якісне дослідження даних</a:t>
          </a:r>
        </a:p>
      </dgm:t>
    </dgm:pt>
    <dgm:pt modelId="{A16D195A-3F8B-4C29-ACAA-C14EF9BD2683}" type="sibTrans" cxnId="{854A8252-27D1-4AF3-9169-8734E50E4554}">
      <dgm:prSet/>
      <dgm:spPr/>
      <dgm:t>
        <a:bodyPr/>
        <a:lstStyle/>
        <a:p>
          <a:endParaRPr lang="uk-UA"/>
        </a:p>
      </dgm:t>
    </dgm:pt>
    <dgm:pt modelId="{249A44E0-E562-4E11-B522-FD9C50A18123}" type="parTrans" cxnId="{854A8252-27D1-4AF3-9169-8734E50E4554}">
      <dgm:prSet/>
      <dgm:spPr/>
      <dgm:t>
        <a:bodyPr/>
        <a:lstStyle/>
        <a:p>
          <a:endParaRPr lang="uk-UA"/>
        </a:p>
      </dgm:t>
    </dgm:pt>
    <dgm:pt modelId="{6E7B9E12-6406-4897-984E-7807DF09F59C}">
      <dgm:prSet phldrT="[Текст]" custT="1"/>
      <dgm:spPr/>
      <dgm:t>
        <a:bodyPr/>
        <a:lstStyle/>
        <a:p>
          <a:pPr algn="ctr"/>
          <a:endParaRPr lang="uk-UA" sz="2200" b="1" dirty="0">
            <a:solidFill>
              <a:srgbClr val="0070C0"/>
            </a:solidFill>
          </a:endParaRPr>
        </a:p>
      </dgm:t>
    </dgm:pt>
    <dgm:pt modelId="{D27B336B-384F-4F71-8B19-D9B27B39B469}" type="sibTrans" cxnId="{896EBF16-2589-472C-9FDB-48A382985F1E}">
      <dgm:prSet/>
      <dgm:spPr/>
      <dgm:t>
        <a:bodyPr/>
        <a:lstStyle/>
        <a:p>
          <a:endParaRPr lang="uk-UA"/>
        </a:p>
      </dgm:t>
    </dgm:pt>
    <dgm:pt modelId="{887899D3-6C2B-47A3-8B49-39E6E7EB9BB5}" type="parTrans" cxnId="{896EBF16-2589-472C-9FDB-48A382985F1E}">
      <dgm:prSet/>
      <dgm:spPr/>
      <dgm:t>
        <a:bodyPr/>
        <a:lstStyle/>
        <a:p>
          <a:endParaRPr lang="uk-UA"/>
        </a:p>
      </dgm:t>
    </dgm:pt>
    <dgm:pt modelId="{C2DD2C1A-36F6-4EAC-88B6-018F459D8127}">
      <dgm:prSet phldrT="[Текст]" custT="1"/>
      <dgm:spPr/>
      <dgm:t>
        <a:bodyPr/>
        <a:lstStyle/>
        <a:p>
          <a:pPr algn="ctr"/>
          <a:r>
            <a:rPr lang="en-US" sz="2200" b="1" dirty="0">
              <a:solidFill>
                <a:srgbClr val="0070C0"/>
              </a:solidFill>
            </a:rPr>
            <a:t>Entrepreneurial Discovery Process EDP</a:t>
          </a:r>
          <a:endParaRPr lang="uk-UA" sz="2200" b="1" dirty="0">
            <a:solidFill>
              <a:srgbClr val="0070C0"/>
            </a:solidFill>
          </a:endParaRPr>
        </a:p>
      </dgm:t>
    </dgm:pt>
    <dgm:pt modelId="{FFED38E6-D494-457B-84D2-1F221CDB46B5}" type="parTrans" cxnId="{C2C7DBBD-0C0E-450C-9606-FD1F5C591E93}">
      <dgm:prSet/>
      <dgm:spPr/>
      <dgm:t>
        <a:bodyPr/>
        <a:lstStyle/>
        <a:p>
          <a:endParaRPr lang="uk-UA"/>
        </a:p>
      </dgm:t>
    </dgm:pt>
    <dgm:pt modelId="{ABA342F3-3AFE-492D-9ADD-0763614D5979}" type="sibTrans" cxnId="{C2C7DBBD-0C0E-450C-9606-FD1F5C591E93}">
      <dgm:prSet/>
      <dgm:spPr/>
      <dgm:t>
        <a:bodyPr/>
        <a:lstStyle/>
        <a:p>
          <a:endParaRPr lang="uk-UA"/>
        </a:p>
      </dgm:t>
    </dgm:pt>
    <dgm:pt modelId="{6AFB7003-7D43-4C17-AE7A-8DE8DD2BEDF5}">
      <dgm:prSet phldrT="[Текст]" custT="1"/>
      <dgm:spPr/>
      <dgm:t>
        <a:bodyPr/>
        <a:lstStyle/>
        <a:p>
          <a:pPr algn="ctr"/>
          <a:r>
            <a:rPr lang="en-US" sz="2200" b="1" dirty="0">
              <a:solidFill>
                <a:srgbClr val="0070C0"/>
              </a:solidFill>
            </a:rPr>
            <a:t>Mapping</a:t>
          </a:r>
          <a:endParaRPr lang="uk-UA" sz="2200" b="1" dirty="0">
            <a:solidFill>
              <a:srgbClr val="0070C0"/>
            </a:solidFill>
          </a:endParaRPr>
        </a:p>
      </dgm:t>
    </dgm:pt>
    <dgm:pt modelId="{FBF4F100-426D-4332-82D1-B562E9B91D79}" type="parTrans" cxnId="{38A75441-BC12-4F14-AB81-480759DE3F7D}">
      <dgm:prSet/>
      <dgm:spPr/>
      <dgm:t>
        <a:bodyPr/>
        <a:lstStyle/>
        <a:p>
          <a:endParaRPr lang="uk-UA"/>
        </a:p>
      </dgm:t>
    </dgm:pt>
    <dgm:pt modelId="{5839C046-6069-4D92-8E17-F2DF34F17742}" type="sibTrans" cxnId="{38A75441-BC12-4F14-AB81-480759DE3F7D}">
      <dgm:prSet/>
      <dgm:spPr/>
      <dgm:t>
        <a:bodyPr/>
        <a:lstStyle/>
        <a:p>
          <a:endParaRPr lang="uk-UA"/>
        </a:p>
      </dgm:t>
    </dgm:pt>
    <dgm:pt modelId="{C674D68E-1550-4A0A-AE1F-BF6696963BA3}" type="pres">
      <dgm:prSet presAssocID="{01C00FBA-3854-4721-AF03-270D583164A3}" presName="Name0" presStyleCnt="0">
        <dgm:presLayoutVars>
          <dgm:dir/>
          <dgm:animLvl val="lvl"/>
          <dgm:resizeHandles val="exact"/>
        </dgm:presLayoutVars>
      </dgm:prSet>
      <dgm:spPr/>
    </dgm:pt>
    <dgm:pt modelId="{256DEB47-C796-42FD-91C6-8A1DDEF7100E}" type="pres">
      <dgm:prSet presAssocID="{85FA79B3-4C3F-4F71-AF11-51D6B0EDE704}" presName="compositeNode" presStyleCnt="0">
        <dgm:presLayoutVars>
          <dgm:bulletEnabled val="1"/>
        </dgm:presLayoutVars>
      </dgm:prSet>
      <dgm:spPr/>
    </dgm:pt>
    <dgm:pt modelId="{590E2011-8D32-4BEE-ABC6-1CDB260A4236}" type="pres">
      <dgm:prSet presAssocID="{85FA79B3-4C3F-4F71-AF11-51D6B0EDE704}" presName="bgRect" presStyleLbl="node1" presStyleIdx="0" presStyleCnt="2"/>
      <dgm:spPr/>
    </dgm:pt>
    <dgm:pt modelId="{F69BB012-BB4A-412A-8915-DFDF1B900B79}" type="pres">
      <dgm:prSet presAssocID="{85FA79B3-4C3F-4F71-AF11-51D6B0EDE704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DF9C12AF-448B-4DD3-8E03-339C031A357A}" type="pres">
      <dgm:prSet presAssocID="{85FA79B3-4C3F-4F71-AF11-51D6B0EDE704}" presName="childNode" presStyleLbl="node1" presStyleIdx="0" presStyleCnt="2">
        <dgm:presLayoutVars>
          <dgm:bulletEnabled val="1"/>
        </dgm:presLayoutVars>
      </dgm:prSet>
      <dgm:spPr/>
    </dgm:pt>
    <dgm:pt modelId="{ECA9AD00-0681-4EBF-AC4C-22DF24A103CE}" type="pres">
      <dgm:prSet presAssocID="{798FBDB1-C35B-42BE-89FC-B34EC42833B4}" presName="hSp" presStyleCnt="0"/>
      <dgm:spPr/>
    </dgm:pt>
    <dgm:pt modelId="{169CB1F6-CBFA-414C-AC1F-1298AEF1A46C}" type="pres">
      <dgm:prSet presAssocID="{798FBDB1-C35B-42BE-89FC-B34EC42833B4}" presName="vProcSp" presStyleCnt="0"/>
      <dgm:spPr/>
    </dgm:pt>
    <dgm:pt modelId="{8A508C74-E9C4-41B8-9F24-C113EBE312E9}" type="pres">
      <dgm:prSet presAssocID="{798FBDB1-C35B-42BE-89FC-B34EC42833B4}" presName="vSp1" presStyleCnt="0"/>
      <dgm:spPr/>
    </dgm:pt>
    <dgm:pt modelId="{DE8F4907-D1F0-4B47-A295-7AF079AAC344}" type="pres">
      <dgm:prSet presAssocID="{798FBDB1-C35B-42BE-89FC-B34EC42833B4}" presName="simulatedConn" presStyleLbl="solidFgAcc1" presStyleIdx="0" presStyleCnt="1"/>
      <dgm:spPr/>
    </dgm:pt>
    <dgm:pt modelId="{CDC9A8A5-5492-429D-9B0D-3365038996EE}" type="pres">
      <dgm:prSet presAssocID="{798FBDB1-C35B-42BE-89FC-B34EC42833B4}" presName="vSp2" presStyleCnt="0"/>
      <dgm:spPr/>
    </dgm:pt>
    <dgm:pt modelId="{B57CCB57-979F-4132-93EF-851DA5B71A69}" type="pres">
      <dgm:prSet presAssocID="{798FBDB1-C35B-42BE-89FC-B34EC42833B4}" presName="sibTrans" presStyleCnt="0"/>
      <dgm:spPr/>
    </dgm:pt>
    <dgm:pt modelId="{FAE09C01-1DEB-4C2D-9F85-BDEC0775AD42}" type="pres">
      <dgm:prSet presAssocID="{6E7B9E12-6406-4897-984E-7807DF09F59C}" presName="compositeNode" presStyleCnt="0">
        <dgm:presLayoutVars>
          <dgm:bulletEnabled val="1"/>
        </dgm:presLayoutVars>
      </dgm:prSet>
      <dgm:spPr/>
    </dgm:pt>
    <dgm:pt modelId="{EEE8BFE2-AF37-43A9-8884-C8D1243B88C3}" type="pres">
      <dgm:prSet presAssocID="{6E7B9E12-6406-4897-984E-7807DF09F59C}" presName="bgRect" presStyleLbl="node1" presStyleIdx="1" presStyleCnt="2" custScaleX="109879"/>
      <dgm:spPr/>
    </dgm:pt>
    <dgm:pt modelId="{988C0E0F-0E09-4616-A6ED-75E8D9D4287C}" type="pres">
      <dgm:prSet presAssocID="{6E7B9E12-6406-4897-984E-7807DF09F59C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2E28A350-E39A-47B9-8C09-DBE0F6119CEB}" type="pres">
      <dgm:prSet presAssocID="{6E7B9E12-6406-4897-984E-7807DF09F59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DB31402-80E9-48AF-A780-9BECE5F4EFC8}" type="presOf" srcId="{01C00FBA-3854-4721-AF03-270D583164A3}" destId="{C674D68E-1550-4A0A-AE1F-BF6696963BA3}" srcOrd="0" destOrd="0" presId="urn:microsoft.com/office/officeart/2005/8/layout/hProcess7"/>
    <dgm:cxn modelId="{32259B02-49B5-4963-9130-E2C96E5EADA4}" type="presOf" srcId="{C2DD2C1A-36F6-4EAC-88B6-018F459D8127}" destId="{2E28A350-E39A-47B9-8C09-DBE0F6119CEB}" srcOrd="0" destOrd="1" presId="urn:microsoft.com/office/officeart/2005/8/layout/hProcess7"/>
    <dgm:cxn modelId="{896EBF16-2589-472C-9FDB-48A382985F1E}" srcId="{01C00FBA-3854-4721-AF03-270D583164A3}" destId="{6E7B9E12-6406-4897-984E-7807DF09F59C}" srcOrd="1" destOrd="0" parTransId="{887899D3-6C2B-47A3-8B49-39E6E7EB9BB5}" sibTransId="{D27B336B-384F-4F71-8B19-D9B27B39B469}"/>
    <dgm:cxn modelId="{E642B52A-387C-4D40-BF13-58D7BE274ACC}" type="presOf" srcId="{DA53ED6B-3179-4A08-9C37-D761CAFA2332}" destId="{DF9C12AF-448B-4DD3-8E03-339C031A357A}" srcOrd="0" destOrd="0" presId="urn:microsoft.com/office/officeart/2005/8/layout/hProcess7"/>
    <dgm:cxn modelId="{31C06731-415C-47EC-9A0B-4A219E4CB2DD}" type="presOf" srcId="{85FA79B3-4C3F-4F71-AF11-51D6B0EDE704}" destId="{F69BB012-BB4A-412A-8915-DFDF1B900B79}" srcOrd="1" destOrd="0" presId="urn:microsoft.com/office/officeart/2005/8/layout/hProcess7"/>
    <dgm:cxn modelId="{CCD0715E-0812-4EBC-9296-9D9787CE4638}" type="presOf" srcId="{6E7B9E12-6406-4897-984E-7807DF09F59C}" destId="{988C0E0F-0E09-4616-A6ED-75E8D9D4287C}" srcOrd="1" destOrd="0" presId="urn:microsoft.com/office/officeart/2005/8/layout/hProcess7"/>
    <dgm:cxn modelId="{38A75441-BC12-4F14-AB81-480759DE3F7D}" srcId="{85FA79B3-4C3F-4F71-AF11-51D6B0EDE704}" destId="{6AFB7003-7D43-4C17-AE7A-8DE8DD2BEDF5}" srcOrd="1" destOrd="0" parTransId="{FBF4F100-426D-4332-82D1-B562E9B91D79}" sibTransId="{5839C046-6069-4D92-8E17-F2DF34F17742}"/>
    <dgm:cxn modelId="{9B625C64-874C-44FB-8813-9898A782C19F}" type="presOf" srcId="{6E7B9E12-6406-4897-984E-7807DF09F59C}" destId="{EEE8BFE2-AF37-43A9-8884-C8D1243B88C3}" srcOrd="0" destOrd="0" presId="urn:microsoft.com/office/officeart/2005/8/layout/hProcess7"/>
    <dgm:cxn modelId="{7858AC65-6BAE-4889-910C-1F1E429A657C}" type="presOf" srcId="{6AFB7003-7D43-4C17-AE7A-8DE8DD2BEDF5}" destId="{DF9C12AF-448B-4DD3-8E03-339C031A357A}" srcOrd="0" destOrd="1" presId="urn:microsoft.com/office/officeart/2005/8/layout/hProcess7"/>
    <dgm:cxn modelId="{3C5FA24D-A473-46FA-ADAE-50AA8E0A8F96}" type="presOf" srcId="{954C602F-0982-435D-81B0-0F1667E9FCD2}" destId="{2E28A350-E39A-47B9-8C09-DBE0F6119CEB}" srcOrd="0" destOrd="0" presId="urn:microsoft.com/office/officeart/2005/8/layout/hProcess7"/>
    <dgm:cxn modelId="{854A8252-27D1-4AF3-9169-8734E50E4554}" srcId="{85FA79B3-4C3F-4F71-AF11-51D6B0EDE704}" destId="{DA53ED6B-3179-4A08-9C37-D761CAFA2332}" srcOrd="0" destOrd="0" parTransId="{249A44E0-E562-4E11-B522-FD9C50A18123}" sibTransId="{A16D195A-3F8B-4C29-ACAA-C14EF9BD2683}"/>
    <dgm:cxn modelId="{9AF5A574-8E7F-4F00-A0A0-C6B7B842E60D}" srcId="{01C00FBA-3854-4721-AF03-270D583164A3}" destId="{85FA79B3-4C3F-4F71-AF11-51D6B0EDE704}" srcOrd="0" destOrd="0" parTransId="{9EF639F4-50E5-4A44-8E0A-FB676A294DFB}" sibTransId="{798FBDB1-C35B-42BE-89FC-B34EC42833B4}"/>
    <dgm:cxn modelId="{9F650D94-3AB4-489A-98E9-678F815EEB9C}" type="presOf" srcId="{85FA79B3-4C3F-4F71-AF11-51D6B0EDE704}" destId="{590E2011-8D32-4BEE-ABC6-1CDB260A4236}" srcOrd="0" destOrd="0" presId="urn:microsoft.com/office/officeart/2005/8/layout/hProcess7"/>
    <dgm:cxn modelId="{CFFDE39B-03A5-49BC-A194-3AC34280657C}" srcId="{6E7B9E12-6406-4897-984E-7807DF09F59C}" destId="{954C602F-0982-435D-81B0-0F1667E9FCD2}" srcOrd="0" destOrd="0" parTransId="{B2BEAC8A-FE6C-4CB3-AB8F-8F4DF6526FD8}" sibTransId="{20D0F704-E174-4004-B55D-ED9B2438436E}"/>
    <dgm:cxn modelId="{C2C7DBBD-0C0E-450C-9606-FD1F5C591E93}" srcId="{6E7B9E12-6406-4897-984E-7807DF09F59C}" destId="{C2DD2C1A-36F6-4EAC-88B6-018F459D8127}" srcOrd="1" destOrd="0" parTransId="{FFED38E6-D494-457B-84D2-1F221CDB46B5}" sibTransId="{ABA342F3-3AFE-492D-9ADD-0763614D5979}"/>
    <dgm:cxn modelId="{C164133F-22E5-4227-A40C-9B281E30EFAB}" type="presParOf" srcId="{C674D68E-1550-4A0A-AE1F-BF6696963BA3}" destId="{256DEB47-C796-42FD-91C6-8A1DDEF7100E}" srcOrd="0" destOrd="0" presId="urn:microsoft.com/office/officeart/2005/8/layout/hProcess7"/>
    <dgm:cxn modelId="{FC75D3BA-369E-48D1-9978-E0C3E759A3CE}" type="presParOf" srcId="{256DEB47-C796-42FD-91C6-8A1DDEF7100E}" destId="{590E2011-8D32-4BEE-ABC6-1CDB260A4236}" srcOrd="0" destOrd="0" presId="urn:microsoft.com/office/officeart/2005/8/layout/hProcess7"/>
    <dgm:cxn modelId="{069D65AE-49C0-4F38-973F-34E187E0F7D5}" type="presParOf" srcId="{256DEB47-C796-42FD-91C6-8A1DDEF7100E}" destId="{F69BB012-BB4A-412A-8915-DFDF1B900B79}" srcOrd="1" destOrd="0" presId="urn:microsoft.com/office/officeart/2005/8/layout/hProcess7"/>
    <dgm:cxn modelId="{7CD7868F-1AE7-42D8-805D-9841EB67BB22}" type="presParOf" srcId="{256DEB47-C796-42FD-91C6-8A1DDEF7100E}" destId="{DF9C12AF-448B-4DD3-8E03-339C031A357A}" srcOrd="2" destOrd="0" presId="urn:microsoft.com/office/officeart/2005/8/layout/hProcess7"/>
    <dgm:cxn modelId="{FB10E151-094C-4CAE-AB60-54719CB5B665}" type="presParOf" srcId="{C674D68E-1550-4A0A-AE1F-BF6696963BA3}" destId="{ECA9AD00-0681-4EBF-AC4C-22DF24A103CE}" srcOrd="1" destOrd="0" presId="urn:microsoft.com/office/officeart/2005/8/layout/hProcess7"/>
    <dgm:cxn modelId="{75E24FD2-C6F0-4A7B-A436-0C14DCD7E501}" type="presParOf" srcId="{C674D68E-1550-4A0A-AE1F-BF6696963BA3}" destId="{169CB1F6-CBFA-414C-AC1F-1298AEF1A46C}" srcOrd="2" destOrd="0" presId="urn:microsoft.com/office/officeart/2005/8/layout/hProcess7"/>
    <dgm:cxn modelId="{CB293410-C830-4109-A24F-67CF2F82D1F3}" type="presParOf" srcId="{169CB1F6-CBFA-414C-AC1F-1298AEF1A46C}" destId="{8A508C74-E9C4-41B8-9F24-C113EBE312E9}" srcOrd="0" destOrd="0" presId="urn:microsoft.com/office/officeart/2005/8/layout/hProcess7"/>
    <dgm:cxn modelId="{54FA6008-0484-4D38-AB3A-62B1C6D2C4E7}" type="presParOf" srcId="{169CB1F6-CBFA-414C-AC1F-1298AEF1A46C}" destId="{DE8F4907-D1F0-4B47-A295-7AF079AAC344}" srcOrd="1" destOrd="0" presId="urn:microsoft.com/office/officeart/2005/8/layout/hProcess7"/>
    <dgm:cxn modelId="{AA0D94FF-E118-4A06-8B68-F87758712180}" type="presParOf" srcId="{169CB1F6-CBFA-414C-AC1F-1298AEF1A46C}" destId="{CDC9A8A5-5492-429D-9B0D-3365038996EE}" srcOrd="2" destOrd="0" presId="urn:microsoft.com/office/officeart/2005/8/layout/hProcess7"/>
    <dgm:cxn modelId="{6774F3E9-A60B-473A-82A0-8A39DD11ABC4}" type="presParOf" srcId="{C674D68E-1550-4A0A-AE1F-BF6696963BA3}" destId="{B57CCB57-979F-4132-93EF-851DA5B71A69}" srcOrd="3" destOrd="0" presId="urn:microsoft.com/office/officeart/2005/8/layout/hProcess7"/>
    <dgm:cxn modelId="{21A617EC-4573-431E-9D4C-FDBC11DB8DFA}" type="presParOf" srcId="{C674D68E-1550-4A0A-AE1F-BF6696963BA3}" destId="{FAE09C01-1DEB-4C2D-9F85-BDEC0775AD42}" srcOrd="4" destOrd="0" presId="urn:microsoft.com/office/officeart/2005/8/layout/hProcess7"/>
    <dgm:cxn modelId="{5683539B-E316-4238-B772-2CB87FEF72EE}" type="presParOf" srcId="{FAE09C01-1DEB-4C2D-9F85-BDEC0775AD42}" destId="{EEE8BFE2-AF37-43A9-8884-C8D1243B88C3}" srcOrd="0" destOrd="0" presId="urn:microsoft.com/office/officeart/2005/8/layout/hProcess7"/>
    <dgm:cxn modelId="{489597F7-443B-44D3-BFB4-2FBE5DF79951}" type="presParOf" srcId="{FAE09C01-1DEB-4C2D-9F85-BDEC0775AD42}" destId="{988C0E0F-0E09-4616-A6ED-75E8D9D4287C}" srcOrd="1" destOrd="0" presId="urn:microsoft.com/office/officeart/2005/8/layout/hProcess7"/>
    <dgm:cxn modelId="{32F61972-600D-4FB0-B669-4F56A5309B43}" type="presParOf" srcId="{FAE09C01-1DEB-4C2D-9F85-BDEC0775AD42}" destId="{2E28A350-E39A-47B9-8C09-DBE0F6119C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A1E66-3C41-4077-99F9-8902DAAE40AF}">
      <dsp:nvSpPr>
        <dsp:cNvPr id="0" name=""/>
        <dsp:cNvSpPr/>
      </dsp:nvSpPr>
      <dsp:spPr>
        <a:xfrm>
          <a:off x="0" y="35569"/>
          <a:ext cx="1017905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100" kern="1200" dirty="0"/>
            <a:t>Підтримка тих галузей, які приносять найбільший розвиток, </a:t>
          </a:r>
          <a:r>
            <a:rPr lang="uk-UA" sz="2100" kern="1200" dirty="0" err="1"/>
            <a:t>інноваційність</a:t>
          </a:r>
          <a:r>
            <a:rPr lang="uk-UA" sz="2100" kern="1200" dirty="0"/>
            <a:t> та зростання економіці території;</a:t>
          </a:r>
        </a:p>
      </dsp:txBody>
      <dsp:txXfrm>
        <a:off x="40780" y="76349"/>
        <a:ext cx="10097490" cy="753819"/>
      </dsp:txXfrm>
    </dsp:sp>
    <dsp:sp modelId="{2DD71D24-0BF3-4881-9080-5CAD4DA64EA7}">
      <dsp:nvSpPr>
        <dsp:cNvPr id="0" name=""/>
        <dsp:cNvSpPr/>
      </dsp:nvSpPr>
      <dsp:spPr>
        <a:xfrm>
          <a:off x="0" y="931429"/>
          <a:ext cx="10179050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100" kern="1200" dirty="0"/>
            <a:t>Формування розуміння інвесторів, які сфери є найефективнішими для інвестицій у регіоні та розширення доступу до європейських програм (</a:t>
          </a:r>
          <a:r>
            <a:rPr lang="en-US" sz="2100" kern="1200" dirty="0"/>
            <a:t>COSME</a:t>
          </a:r>
          <a:r>
            <a:rPr lang="uk-UA" sz="2100" kern="1200" dirty="0"/>
            <a:t>, </a:t>
          </a:r>
          <a:r>
            <a:rPr lang="en-US" sz="2100" kern="1200" dirty="0"/>
            <a:t>Horizon</a:t>
          </a:r>
          <a:r>
            <a:rPr lang="uk-UA" sz="2100" kern="1200" dirty="0"/>
            <a:t>2020 тощо);</a:t>
          </a:r>
        </a:p>
      </dsp:txBody>
      <dsp:txXfrm>
        <a:off x="40780" y="972209"/>
        <a:ext cx="10097490" cy="753819"/>
      </dsp:txXfrm>
    </dsp:sp>
    <dsp:sp modelId="{A1331BF1-DB6E-4932-A888-70B8CD90F013}">
      <dsp:nvSpPr>
        <dsp:cNvPr id="0" name=""/>
        <dsp:cNvSpPr/>
      </dsp:nvSpPr>
      <dsp:spPr>
        <a:xfrm>
          <a:off x="0" y="1827290"/>
          <a:ext cx="10179050" cy="835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uk-UA" sz="2100" kern="1200" dirty="0"/>
            <a:t>Пошук партнерів серед європейських регіонів із суміжними спеціальностями та долучення до європейських ланцюгів доданої вартості;</a:t>
          </a:r>
        </a:p>
      </dsp:txBody>
      <dsp:txXfrm>
        <a:off x="40780" y="1868070"/>
        <a:ext cx="10097490" cy="753819"/>
      </dsp:txXfrm>
    </dsp:sp>
    <dsp:sp modelId="{6C6A850B-5342-4F9A-95E7-18ABF40978D8}">
      <dsp:nvSpPr>
        <dsp:cNvPr id="0" name=""/>
        <dsp:cNvSpPr/>
      </dsp:nvSpPr>
      <dsp:spPr>
        <a:xfrm>
          <a:off x="0" y="2723149"/>
          <a:ext cx="10179050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Вибудовування сильної комунікації між усіма </a:t>
          </a:r>
          <a:r>
            <a:rPr lang="uk-UA" sz="2100" kern="1200" dirty="0" err="1"/>
            <a:t>стейкхолдерами</a:t>
          </a:r>
          <a:r>
            <a:rPr lang="uk-UA" sz="2100" kern="1200" dirty="0"/>
            <a:t> в області</a:t>
          </a:r>
        </a:p>
      </dsp:txBody>
      <dsp:txXfrm>
        <a:off x="40780" y="2763929"/>
        <a:ext cx="10097490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5F2A4-C1EC-45C8-B51B-E1E17DC013DE}">
      <dsp:nvSpPr>
        <dsp:cNvPr id="0" name=""/>
        <dsp:cNvSpPr/>
      </dsp:nvSpPr>
      <dsp:spPr>
        <a:xfrm>
          <a:off x="1963" y="0"/>
          <a:ext cx="5000060" cy="35941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solidFill>
                <a:srgbClr val="0070C0"/>
              </a:solidFill>
            </a:rPr>
            <a:t>Європейські</a:t>
          </a:r>
        </a:p>
      </dsp:txBody>
      <dsp:txXfrm rot="16200000">
        <a:off x="-971611" y="973574"/>
        <a:ext cx="2947162" cy="1000012"/>
      </dsp:txXfrm>
    </dsp:sp>
    <dsp:sp modelId="{FD44383C-22A9-4B0D-BF10-0DEE0AD0FFE1}">
      <dsp:nvSpPr>
        <dsp:cNvPr id="0" name=""/>
        <dsp:cNvSpPr/>
      </dsp:nvSpPr>
      <dsp:spPr>
        <a:xfrm>
          <a:off x="1001975" y="0"/>
          <a:ext cx="3725045" cy="35941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4879" rIns="0" bIns="0" numCol="1" spcCol="1270" anchor="t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Методологія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Навчання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Підтримка</a:t>
          </a:r>
        </a:p>
      </dsp:txBody>
      <dsp:txXfrm>
        <a:off x="1001975" y="0"/>
        <a:ext cx="3725045" cy="3594100"/>
      </dsp:txXfrm>
    </dsp:sp>
    <dsp:sp modelId="{F4C39E9F-5F2D-4E07-B026-A2EF0ECBF3CA}">
      <dsp:nvSpPr>
        <dsp:cNvPr id="0" name=""/>
        <dsp:cNvSpPr/>
      </dsp:nvSpPr>
      <dsp:spPr>
        <a:xfrm>
          <a:off x="5177026" y="0"/>
          <a:ext cx="5000060" cy="359410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6238661"/>
                <a:satOff val="35504"/>
                <a:lumOff val="1098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6238661"/>
                <a:satOff val="35504"/>
                <a:lumOff val="1098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6238661"/>
                <a:satOff val="35504"/>
                <a:lumOff val="1098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>
              <a:solidFill>
                <a:srgbClr val="0070C0"/>
              </a:solidFill>
            </a:rPr>
            <a:t>Українські</a:t>
          </a:r>
        </a:p>
      </dsp:txBody>
      <dsp:txXfrm rot="16200000">
        <a:off x="4203451" y="973574"/>
        <a:ext cx="2947162" cy="1000012"/>
      </dsp:txXfrm>
    </dsp:sp>
    <dsp:sp modelId="{80E50E32-7D5E-4F45-A4E0-0A66F051E57E}">
      <dsp:nvSpPr>
        <dsp:cNvPr id="0" name=""/>
        <dsp:cNvSpPr/>
      </dsp:nvSpPr>
      <dsp:spPr>
        <a:xfrm rot="5400000">
          <a:off x="4938106" y="2704058"/>
          <a:ext cx="527839" cy="75000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6E3CE0-F7C5-4114-9E2C-D18A59FB071D}">
      <dsp:nvSpPr>
        <dsp:cNvPr id="0" name=""/>
        <dsp:cNvSpPr/>
      </dsp:nvSpPr>
      <dsp:spPr>
        <a:xfrm>
          <a:off x="6177038" y="0"/>
          <a:ext cx="3725045" cy="35941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4879" rIns="0" bIns="0" numCol="1" spcCol="1270" anchor="t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Рішення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 Експерти</a:t>
          </a:r>
        </a:p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>
              <a:solidFill>
                <a:srgbClr val="0070C0"/>
              </a:solidFill>
            </a:rPr>
            <a:t>Практичне втілення</a:t>
          </a:r>
        </a:p>
      </dsp:txBody>
      <dsp:txXfrm>
        <a:off x="6177038" y="0"/>
        <a:ext cx="3725045" cy="359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4997C-EFB5-4318-A7D7-E13A45CB7C34}">
      <dsp:nvSpPr>
        <dsp:cNvPr id="0" name=""/>
        <dsp:cNvSpPr/>
      </dsp:nvSpPr>
      <dsp:spPr>
        <a:xfrm>
          <a:off x="904897" y="208044"/>
          <a:ext cx="3057448" cy="311272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70C0"/>
              </a:solidFill>
            </a:rPr>
            <a:t>Публічний сектор</a:t>
          </a:r>
        </a:p>
      </dsp:txBody>
      <dsp:txXfrm>
        <a:off x="2527892" y="853194"/>
        <a:ext cx="1128344" cy="852294"/>
      </dsp:txXfrm>
    </dsp:sp>
    <dsp:sp modelId="{4E17FB1A-E93F-4E6F-B794-7670B7FF591F}">
      <dsp:nvSpPr>
        <dsp:cNvPr id="0" name=""/>
        <dsp:cNvSpPr/>
      </dsp:nvSpPr>
      <dsp:spPr>
        <a:xfrm>
          <a:off x="904897" y="338326"/>
          <a:ext cx="3057448" cy="305744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70C0"/>
              </a:solidFill>
            </a:rPr>
            <a:t>Наука</a:t>
          </a:r>
        </a:p>
      </dsp:txBody>
      <dsp:txXfrm>
        <a:off x="2527892" y="1924924"/>
        <a:ext cx="1128344" cy="837158"/>
      </dsp:txXfrm>
    </dsp:sp>
    <dsp:sp modelId="{AD706E35-3A98-41FB-8A75-2E34109CAFB3}">
      <dsp:nvSpPr>
        <dsp:cNvPr id="0" name=""/>
        <dsp:cNvSpPr/>
      </dsp:nvSpPr>
      <dsp:spPr>
        <a:xfrm>
          <a:off x="802254" y="338326"/>
          <a:ext cx="3057448" cy="305744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0070C0"/>
              </a:solidFill>
            </a:rPr>
            <a:t>Місцева</a:t>
          </a:r>
          <a:r>
            <a:rPr lang="uk-UA" sz="1900" b="1" kern="1200" dirty="0">
              <a:solidFill>
                <a:srgbClr val="0070C0"/>
              </a:solidFill>
            </a:rPr>
            <a:t> влада</a:t>
          </a:r>
        </a:p>
      </dsp:txBody>
      <dsp:txXfrm>
        <a:off x="1108362" y="1924924"/>
        <a:ext cx="1128344" cy="837158"/>
      </dsp:txXfrm>
    </dsp:sp>
    <dsp:sp modelId="{4DC3C1DD-8239-4689-9460-1583702C8494}">
      <dsp:nvSpPr>
        <dsp:cNvPr id="0" name=""/>
        <dsp:cNvSpPr/>
      </dsp:nvSpPr>
      <dsp:spPr>
        <a:xfrm>
          <a:off x="802254" y="235683"/>
          <a:ext cx="3057448" cy="305744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70C0"/>
              </a:solidFill>
            </a:rPr>
            <a:t>Бізнес</a:t>
          </a:r>
        </a:p>
      </dsp:txBody>
      <dsp:txXfrm>
        <a:off x="1108362" y="869376"/>
        <a:ext cx="1128344" cy="837158"/>
      </dsp:txXfrm>
    </dsp:sp>
    <dsp:sp modelId="{5AC699C3-A247-4152-912C-4C1DE1E26A0E}">
      <dsp:nvSpPr>
        <dsp:cNvPr id="0" name=""/>
        <dsp:cNvSpPr/>
      </dsp:nvSpPr>
      <dsp:spPr>
        <a:xfrm>
          <a:off x="715626" y="46087"/>
          <a:ext cx="3435990" cy="3435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47798E-51FD-48E4-913D-057DCC9FA561}">
      <dsp:nvSpPr>
        <dsp:cNvPr id="0" name=""/>
        <dsp:cNvSpPr/>
      </dsp:nvSpPr>
      <dsp:spPr>
        <a:xfrm>
          <a:off x="715626" y="149056"/>
          <a:ext cx="3435990" cy="3435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4E7D7F-598B-4615-9705-E59A3834073D}">
      <dsp:nvSpPr>
        <dsp:cNvPr id="0" name=""/>
        <dsp:cNvSpPr/>
      </dsp:nvSpPr>
      <dsp:spPr>
        <a:xfrm>
          <a:off x="612983" y="149056"/>
          <a:ext cx="3435990" cy="3435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E1CA0C-0012-4AC5-9F41-26ACC11EAB46}">
      <dsp:nvSpPr>
        <dsp:cNvPr id="0" name=""/>
        <dsp:cNvSpPr/>
      </dsp:nvSpPr>
      <dsp:spPr>
        <a:xfrm>
          <a:off x="612983" y="46413"/>
          <a:ext cx="3435990" cy="3435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E2011-8D32-4BEE-ABC6-1CDB260A4236}">
      <dsp:nvSpPr>
        <dsp:cNvPr id="0" name=""/>
        <dsp:cNvSpPr/>
      </dsp:nvSpPr>
      <dsp:spPr>
        <a:xfrm>
          <a:off x="2561" y="0"/>
          <a:ext cx="2897341" cy="285877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0070C0"/>
              </a:solidFill>
            </a:rPr>
            <a:t> </a:t>
          </a:r>
          <a:endParaRPr lang="uk-UA" sz="2200" kern="1200" dirty="0">
            <a:solidFill>
              <a:srgbClr val="0070C0"/>
            </a:solidFill>
          </a:endParaRPr>
        </a:p>
      </dsp:txBody>
      <dsp:txXfrm rot="16200000">
        <a:off x="-879800" y="882361"/>
        <a:ext cx="2344191" cy="579468"/>
      </dsp:txXfrm>
    </dsp:sp>
    <dsp:sp modelId="{DF9C12AF-448B-4DD3-8E03-339C031A357A}">
      <dsp:nvSpPr>
        <dsp:cNvPr id="0" name=""/>
        <dsp:cNvSpPr/>
      </dsp:nvSpPr>
      <dsp:spPr>
        <a:xfrm>
          <a:off x="582029" y="0"/>
          <a:ext cx="2158519" cy="285877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kern="1200" dirty="0">
            <a:solidFill>
              <a:srgbClr val="0070C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solidFill>
                <a:srgbClr val="0070C0"/>
              </a:solidFill>
            </a:rPr>
            <a:t>Кількісне та якісне дослідження даних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70C0"/>
              </a:solidFill>
            </a:rPr>
            <a:t>Mapping</a:t>
          </a:r>
          <a:endParaRPr lang="uk-UA" sz="2200" b="1" kern="1200" dirty="0">
            <a:solidFill>
              <a:srgbClr val="0070C0"/>
            </a:solidFill>
          </a:endParaRPr>
        </a:p>
      </dsp:txBody>
      <dsp:txXfrm>
        <a:off x="582029" y="0"/>
        <a:ext cx="2158519" cy="2858770"/>
      </dsp:txXfrm>
    </dsp:sp>
    <dsp:sp modelId="{EEE8BFE2-AF37-43A9-8884-C8D1243B88C3}">
      <dsp:nvSpPr>
        <dsp:cNvPr id="0" name=""/>
        <dsp:cNvSpPr/>
      </dsp:nvSpPr>
      <dsp:spPr>
        <a:xfrm>
          <a:off x="3001309" y="0"/>
          <a:ext cx="3183569" cy="285877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6238661"/>
                <a:satOff val="35504"/>
                <a:lumOff val="1098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6238661"/>
                <a:satOff val="35504"/>
                <a:lumOff val="1098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6238661"/>
                <a:satOff val="35504"/>
                <a:lumOff val="1098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kern="1200" dirty="0">
            <a:solidFill>
              <a:srgbClr val="0070C0"/>
            </a:solidFill>
          </a:endParaRPr>
        </a:p>
      </dsp:txBody>
      <dsp:txXfrm rot="16200000">
        <a:off x="2147570" y="853738"/>
        <a:ext cx="2344191" cy="636713"/>
      </dsp:txXfrm>
    </dsp:sp>
    <dsp:sp modelId="{DE8F4907-D1F0-4B47-A295-7AF079AAC344}">
      <dsp:nvSpPr>
        <dsp:cNvPr id="0" name=""/>
        <dsp:cNvSpPr/>
      </dsp:nvSpPr>
      <dsp:spPr>
        <a:xfrm rot="5400000">
          <a:off x="2805746" y="2233279"/>
          <a:ext cx="420099" cy="434601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E28A350-E39A-47B9-8C09-DBE0F6119CEB}">
      <dsp:nvSpPr>
        <dsp:cNvPr id="0" name=""/>
        <dsp:cNvSpPr/>
      </dsp:nvSpPr>
      <dsp:spPr>
        <a:xfrm>
          <a:off x="3617271" y="0"/>
          <a:ext cx="2371759" cy="285877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0" kern="1200" dirty="0">
            <a:solidFill>
              <a:srgbClr val="0070C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dirty="0">
              <a:solidFill>
                <a:srgbClr val="0070C0"/>
              </a:solidFill>
            </a:rPr>
            <a:t>Процес</a:t>
          </a:r>
          <a:r>
            <a:rPr lang="uk-UA" sz="2200" b="1" i="0" kern="1200" dirty="0">
              <a:solidFill>
                <a:srgbClr val="0070C0"/>
              </a:solidFill>
            </a:rPr>
            <a:t> </a:t>
          </a:r>
          <a:r>
            <a:rPr lang="uk-UA" sz="2200" b="0" i="0" kern="1200" dirty="0">
              <a:solidFill>
                <a:srgbClr val="0070C0"/>
              </a:solidFill>
            </a:rPr>
            <a:t>підприємницького</a:t>
          </a:r>
          <a:r>
            <a:rPr lang="uk-UA" sz="2200" b="1" i="0" kern="1200" dirty="0">
              <a:solidFill>
                <a:srgbClr val="0070C0"/>
              </a:solidFill>
            </a:rPr>
            <a:t> </a:t>
          </a:r>
          <a:r>
            <a:rPr lang="uk-UA" sz="2200" b="0" i="0" kern="1200" dirty="0">
              <a:solidFill>
                <a:srgbClr val="0070C0"/>
              </a:solidFill>
            </a:rPr>
            <a:t>відкриття</a:t>
          </a:r>
          <a:r>
            <a:rPr lang="uk-UA" sz="2200" b="1" i="0" kern="1200" dirty="0">
              <a:solidFill>
                <a:srgbClr val="0070C0"/>
              </a:solidFill>
            </a:rPr>
            <a:t> </a:t>
          </a:r>
          <a:endParaRPr lang="uk-UA" sz="2200" b="1" kern="1200" dirty="0">
            <a:solidFill>
              <a:srgbClr val="0070C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70C0"/>
              </a:solidFill>
            </a:rPr>
            <a:t>Entrepreneurial Discovery Process EDP</a:t>
          </a:r>
          <a:endParaRPr lang="uk-UA" sz="2200" b="1" kern="1200" dirty="0">
            <a:solidFill>
              <a:srgbClr val="0070C0"/>
            </a:solidFill>
          </a:endParaRPr>
        </a:p>
      </dsp:txBody>
      <dsp:txXfrm>
        <a:off x="3617271" y="0"/>
        <a:ext cx="2371759" cy="285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02952-1CC1-4813-BA23-8EEC81D8AAA9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4425A4-8F99-4410-83DB-5777E3D506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8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25A4-8F99-4410-83DB-5777E3D5068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425A4-8F99-4410-83DB-5777E3D5068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01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15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78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8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179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256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1803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9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68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6405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8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2308CB-8673-4C00-A585-14F7ADAD9230}" type="datetimeFigureOut">
              <a:rPr lang="uk-UA" smtClean="0"/>
              <a:t>31.05.2019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76AE11-03B9-462D-98E0-D8584677648C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1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376C-4326-47B7-BC52-F38F6B9F2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Смарт Спеціалізації </a:t>
            </a:r>
            <a:br>
              <a:rPr lang="uk-UA" sz="4000" b="1" dirty="0">
                <a:solidFill>
                  <a:srgbClr val="0070C0"/>
                </a:solidFill>
              </a:rPr>
            </a:br>
            <a:r>
              <a:rPr lang="uk-UA" sz="4000" b="1" dirty="0">
                <a:solidFill>
                  <a:srgbClr val="0070C0"/>
                </a:solidFill>
              </a:rPr>
              <a:t>для України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uk-UA" sz="2000" b="1" dirty="0">
                <a:solidFill>
                  <a:srgbClr val="0070C0"/>
                </a:solidFill>
              </a:rPr>
              <a:t>співробітництво з Європейською комісією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687580-896F-46DE-9DF2-86322FFCC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Ніно </a:t>
            </a:r>
            <a:r>
              <a:rPr lang="uk-UA" b="1" dirty="0" err="1">
                <a:solidFill>
                  <a:srgbClr val="0070C0"/>
                </a:solidFill>
              </a:rPr>
              <a:t>Даменія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КИїв</a:t>
            </a:r>
            <a:r>
              <a:rPr lang="uk-UA" b="1" dirty="0">
                <a:solidFill>
                  <a:srgbClr val="0070C0"/>
                </a:solidFill>
              </a:rPr>
              <a:t>,31 травня </a:t>
            </a:r>
            <a:r>
              <a:rPr lang="en-US" b="1" dirty="0">
                <a:solidFill>
                  <a:srgbClr val="0070C0"/>
                </a:solidFill>
              </a:rPr>
              <a:t>2019 </a:t>
            </a:r>
            <a:r>
              <a:rPr lang="uk-UA" b="1" dirty="0">
                <a:solidFill>
                  <a:srgbClr val="0070C0"/>
                </a:solidFill>
              </a:rPr>
              <a:t>рік</a:t>
            </a:r>
          </a:p>
        </p:txBody>
      </p:sp>
      <p:pic>
        <p:nvPicPr>
          <p:cNvPr id="4" name="Picture 7" descr="or_logos__0013_Vector-Smart-Object.png">
            <a:extLst>
              <a:ext uri="{FF2B5EF4-FFF2-40B4-BE49-F238E27FC236}">
                <a16:creationId xmlns:a16="http://schemas.microsoft.com/office/drawing/2014/main" id="{E6D97C32-46A7-438C-B3BF-BF0CC515C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16" y="104153"/>
            <a:ext cx="1575715" cy="15159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120373-BB20-4E19-BD9A-B93D63C9C4B5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DED99"/>
              </a:clrFrom>
              <a:clrTo>
                <a:srgbClr val="FDED99">
                  <a:alpha val="0"/>
                </a:srgbClr>
              </a:clrTo>
            </a:clrChange>
          </a:blip>
          <a:srcRect l="7180" t="26827" r="29338" b="37365"/>
          <a:stretch/>
        </p:blipFill>
        <p:spPr bwMode="auto">
          <a:xfrm>
            <a:off x="73070" y="-376708"/>
            <a:ext cx="5383514" cy="1996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50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77E3D7-3D8B-4430-AA9C-510F01F5C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3"/>
          <a:stretch/>
        </p:blipFill>
        <p:spPr>
          <a:xfrm>
            <a:off x="8336685" y="2598242"/>
            <a:ext cx="3088743" cy="27223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BB9C8-3962-4C86-9025-01B21837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ЩО ТАКЕ СМАРТ СПЕЦІАЛІЗАЦІЇ</a:t>
            </a:r>
            <a:br>
              <a:rPr lang="uk-UA" dirty="0">
                <a:solidFill>
                  <a:srgbClr val="0070C0"/>
                </a:solidFill>
              </a:rPr>
            </a:b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F7D6F0F-BA85-48BC-810B-447057B8F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365513"/>
            <a:ext cx="6862970" cy="4111487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rgbClr val="0070C0"/>
                </a:solidFill>
              </a:rPr>
              <a:t>фокусують підтримку та інвестиції на ключових національних\регіональних пріоритетах, викликах та потребах для доказового розвитку;</a:t>
            </a:r>
          </a:p>
          <a:p>
            <a:pPr algn="just"/>
            <a:r>
              <a:rPr lang="uk-UA" dirty="0">
                <a:solidFill>
                  <a:srgbClr val="0070C0"/>
                </a:solidFill>
              </a:rPr>
              <a:t>побудовані на сильних сторонах, конкурентних перевагах та потенційних можливостях кожної країни\регіону;</a:t>
            </a:r>
          </a:p>
          <a:p>
            <a:pPr algn="just"/>
            <a:r>
              <a:rPr lang="uk-UA" dirty="0">
                <a:solidFill>
                  <a:srgbClr val="0070C0"/>
                </a:solidFill>
              </a:rPr>
              <a:t>підтримують як технологічні так і практичні інновації та покликані стимулювати інвестиції у приватний сектор;</a:t>
            </a:r>
          </a:p>
          <a:p>
            <a:pPr algn="just"/>
            <a:r>
              <a:rPr lang="uk-UA" dirty="0">
                <a:solidFill>
                  <a:srgbClr val="0070C0"/>
                </a:solidFill>
              </a:rPr>
              <a:t>передбачають повне залучення </a:t>
            </a:r>
            <a:r>
              <a:rPr lang="uk-UA" dirty="0" err="1">
                <a:solidFill>
                  <a:srgbClr val="0070C0"/>
                </a:solidFill>
              </a:rPr>
              <a:t>стейкхолдерів</a:t>
            </a:r>
            <a:r>
              <a:rPr lang="uk-UA" dirty="0">
                <a:solidFill>
                  <a:srgbClr val="0070C0"/>
                </a:solidFill>
              </a:rPr>
              <a:t> та спонукають до інновацій та експериментаторства;</a:t>
            </a:r>
          </a:p>
          <a:p>
            <a:pPr algn="just"/>
            <a:r>
              <a:rPr lang="uk-UA" dirty="0">
                <a:solidFill>
                  <a:srgbClr val="0070C0"/>
                </a:solidFill>
              </a:rPr>
              <a:t>є доказовими та передбачають постійних моніторинг та  систему оцінки. 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2F52620-6C28-4305-A940-372DB8CFF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2729" y="1192697"/>
            <a:ext cx="9948672" cy="924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Національна\регіональна дослідницько-інноваційні стратегії для смарт-спеціалізацій (</a:t>
            </a:r>
            <a:r>
              <a:rPr lang="en-US" dirty="0">
                <a:solidFill>
                  <a:srgbClr val="0070C0"/>
                </a:solidFill>
              </a:rPr>
              <a:t>RIS 3 strategies) – </a:t>
            </a:r>
            <a:r>
              <a:rPr lang="uk-UA" dirty="0">
                <a:solidFill>
                  <a:srgbClr val="0070C0"/>
                </a:solidFill>
              </a:rPr>
              <a:t>це інтегровані, локалізовані програми економічної трансформації які:</a:t>
            </a:r>
          </a:p>
          <a:p>
            <a:pPr marL="0" indent="0" algn="just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171367-A10D-4C4E-9C3C-CE77E8DA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04800"/>
            <a:ext cx="10179050" cy="157003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n-lt"/>
              </a:rPr>
              <a:t>Що дає визначення </a:t>
            </a:r>
            <a:br>
              <a:rPr lang="uk-UA" b="1" dirty="0">
                <a:solidFill>
                  <a:srgbClr val="0070C0"/>
                </a:solidFill>
                <a:latin typeface="+mn-lt"/>
              </a:rPr>
            </a:br>
            <a:r>
              <a:rPr lang="uk-UA" b="1" dirty="0">
                <a:solidFill>
                  <a:srgbClr val="0070C0"/>
                </a:solidFill>
                <a:latin typeface="+mn-lt"/>
              </a:rPr>
              <a:t>смарт-спеціалізацій</a:t>
            </a:r>
            <a:endParaRPr lang="uk-UA" sz="50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" name="Місце для вмісту 9">
            <a:extLst>
              <a:ext uri="{FF2B5EF4-FFF2-40B4-BE49-F238E27FC236}">
                <a16:creationId xmlns:a16="http://schemas.microsoft.com/office/drawing/2014/main" id="{863BF357-7FE2-4D44-A242-4B82833A4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05835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06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9E685-BF5C-40A9-AAA4-5ABED13F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n-lt"/>
              </a:rPr>
              <a:t>Впровадження підходу</a:t>
            </a:r>
          </a:p>
        </p:txBody>
      </p:sp>
      <p:graphicFrame>
        <p:nvGraphicFramePr>
          <p:cNvPr id="10" name="Місце для вмісту 9">
            <a:extLst>
              <a:ext uri="{FF2B5EF4-FFF2-40B4-BE49-F238E27FC236}">
                <a16:creationId xmlns:a16="http://schemas.microsoft.com/office/drawing/2014/main" id="{92BFA98D-08F9-47E6-A1B9-DB5670CE166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68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C981B3-026D-4D4D-84E2-211D32A6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n-lt"/>
              </a:rPr>
              <a:t>Хто і як визначає</a:t>
            </a:r>
            <a:br>
              <a:rPr lang="uk-UA" b="1" dirty="0">
                <a:solidFill>
                  <a:srgbClr val="0070C0"/>
                </a:solidFill>
                <a:latin typeface="+mn-lt"/>
              </a:rPr>
            </a:br>
            <a:r>
              <a:rPr lang="uk-UA" sz="5000" b="1" dirty="0">
                <a:solidFill>
                  <a:srgbClr val="0070C0"/>
                </a:solidFill>
                <a:latin typeface="+mn-lt"/>
              </a:rPr>
              <a:t>Смарт-Спеціалізації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33A12F4-6112-4109-9CC2-7B94EC32B5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254840"/>
              </p:ext>
            </p:extLst>
          </p:nvPr>
        </p:nvGraphicFramePr>
        <p:xfrm>
          <a:off x="762000" y="1874517"/>
          <a:ext cx="4800600" cy="36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Місце для вмісту 9">
            <a:extLst>
              <a:ext uri="{FF2B5EF4-FFF2-40B4-BE49-F238E27FC236}">
                <a16:creationId xmlns:a16="http://schemas.microsoft.com/office/drawing/2014/main" id="{F7D7F650-24D3-4EDC-916F-BE93A941F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37639"/>
              </p:ext>
            </p:extLst>
          </p:nvPr>
        </p:nvGraphicFramePr>
        <p:xfrm>
          <a:off x="5467311" y="2226307"/>
          <a:ext cx="6187440" cy="285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Стрілка: вправо 2">
            <a:extLst>
              <a:ext uri="{FF2B5EF4-FFF2-40B4-BE49-F238E27FC236}">
                <a16:creationId xmlns:a16="http://schemas.microsoft.com/office/drawing/2014/main" id="{C646B2AC-78FC-4636-9941-B9ED82FFB2B3}"/>
              </a:ext>
            </a:extLst>
          </p:cNvPr>
          <p:cNvSpPr/>
          <p:nvPr/>
        </p:nvSpPr>
        <p:spPr>
          <a:xfrm>
            <a:off x="4851400" y="3481067"/>
            <a:ext cx="50292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смугаста вправо 7">
            <a:extLst>
              <a:ext uri="{FF2B5EF4-FFF2-40B4-BE49-F238E27FC236}">
                <a16:creationId xmlns:a16="http://schemas.microsoft.com/office/drawing/2014/main" id="{8F60DEF1-D8E0-440D-BEA8-8F1446A063C5}"/>
              </a:ext>
            </a:extLst>
          </p:cNvPr>
          <p:cNvSpPr/>
          <p:nvPr/>
        </p:nvSpPr>
        <p:spPr>
          <a:xfrm rot="5400000">
            <a:off x="5882640" y="4790440"/>
            <a:ext cx="426720" cy="1371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FAEF2C57-E768-4C4D-8501-B349AD7E5F73}"/>
              </a:ext>
            </a:extLst>
          </p:cNvPr>
          <p:cNvSpPr/>
          <p:nvPr/>
        </p:nvSpPr>
        <p:spPr>
          <a:xfrm>
            <a:off x="1711960" y="5923280"/>
            <a:ext cx="8768080" cy="772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ПІДТВЕРДЖЕННЯ ЄВРОПЕЙСЬКОЮ КОМІСІЄЮ ВІДПОВІДНОСТІ МЕТОДОЛОГІЇ</a:t>
            </a:r>
          </a:p>
        </p:txBody>
      </p:sp>
    </p:spTree>
    <p:extLst>
      <p:ext uri="{BB962C8B-B14F-4D97-AF65-F5344CB8AC3E}">
        <p14:creationId xmlns:p14="http://schemas.microsoft.com/office/powerpoint/2010/main" val="165541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3C8B-589E-48A1-96E1-CB80C238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S3 Platform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6A7CBCFF-4394-4C8C-A96F-31F971478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1615440"/>
            <a:ext cx="4955888" cy="4897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Концептуальна та методологічна підтримка;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Експертна оцінка;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Академічні дослідження та аналіз;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Події;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Транснаціональний майданчик для спільного навчання;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</a:rPr>
              <a:t>Управління веб-сайтом </a:t>
            </a:r>
            <a:r>
              <a:rPr lang="en-US" sz="2400" dirty="0">
                <a:solidFill>
                  <a:srgbClr val="0070C0"/>
                </a:solidFill>
              </a:rPr>
              <a:t>S³P</a:t>
            </a:r>
          </a:p>
        </p:txBody>
      </p:sp>
      <p:pic>
        <p:nvPicPr>
          <p:cNvPr id="8" name="Місце для вмісту 4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id="{922D48F8-F2A6-44D9-83D0-C03B31AA1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3"/>
          <a:stretch/>
        </p:blipFill>
        <p:spPr>
          <a:xfrm>
            <a:off x="6098193" y="645106"/>
            <a:ext cx="5176744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7D54D17E-C807-41A8-B6BC-0EE26242B920}"/>
              </a:ext>
            </a:extLst>
          </p:cNvPr>
          <p:cNvGrpSpPr/>
          <p:nvPr/>
        </p:nvGrpSpPr>
        <p:grpSpPr>
          <a:xfrm>
            <a:off x="190500" y="484264"/>
            <a:ext cx="11851640" cy="285432"/>
            <a:chOff x="127000" y="1690688"/>
            <a:chExt cx="11851640" cy="285432"/>
          </a:xfrm>
        </p:grpSpPr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B8EDD309-82D2-4CFE-8543-3AFE022DC3F4}"/>
                </a:ext>
              </a:extLst>
            </p:cNvPr>
            <p:cNvSpPr/>
            <p:nvPr/>
          </p:nvSpPr>
          <p:spPr>
            <a:xfrm>
              <a:off x="2146300" y="1690688"/>
              <a:ext cx="9832340" cy="2854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ЕЛЕМЕНТ</a:t>
              </a:r>
            </a:p>
          </p:txBody>
        </p:sp>
        <p:sp>
          <p:nvSpPr>
            <p:cNvPr id="21" name="Прямокутник: округлені кути 20">
              <a:extLst>
                <a:ext uri="{FF2B5EF4-FFF2-40B4-BE49-F238E27FC236}">
                  <a16:creationId xmlns:a16="http://schemas.microsoft.com/office/drawing/2014/main" id="{305B2A94-ABB5-4356-A786-28A99B055121}"/>
                </a:ext>
              </a:extLst>
            </p:cNvPr>
            <p:cNvSpPr/>
            <p:nvPr/>
          </p:nvSpPr>
          <p:spPr>
            <a:xfrm>
              <a:off x="127000" y="1690688"/>
              <a:ext cx="1932940" cy="2854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РІВЕНЬ</a:t>
              </a:r>
            </a:p>
          </p:txBody>
        </p:sp>
      </p:grp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B7949050-0E33-421A-AEB3-07D292983266}"/>
              </a:ext>
            </a:extLst>
          </p:cNvPr>
          <p:cNvSpPr/>
          <p:nvPr/>
        </p:nvSpPr>
        <p:spPr>
          <a:xfrm>
            <a:off x="7176494" y="904240"/>
            <a:ext cx="1898374" cy="91643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>
                    <a:lumMod val="65000"/>
                  </a:schemeClr>
                </a:solidFill>
              </a:rPr>
              <a:t>Консультаційна та експертна підтримка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3DEF9BD9-1C26-49DD-BAF0-332C975B2951}"/>
              </a:ext>
            </a:extLst>
          </p:cNvPr>
          <p:cNvSpPr/>
          <p:nvPr/>
        </p:nvSpPr>
        <p:spPr>
          <a:xfrm>
            <a:off x="1249680" y="1200478"/>
            <a:ext cx="5752465" cy="11297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НАЦІОНАЛЬНА КОМАНДА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2B355330-FA74-46C9-9EAC-F332E1DD5F62}"/>
              </a:ext>
            </a:extLst>
          </p:cNvPr>
          <p:cNvSpPr/>
          <p:nvPr/>
        </p:nvSpPr>
        <p:spPr>
          <a:xfrm>
            <a:off x="9265467" y="1200478"/>
            <a:ext cx="2144213" cy="1165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DG JRC</a:t>
            </a:r>
            <a:endParaRPr lang="uk-UA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D5617111-6CAE-4233-8560-862A678FC263}"/>
              </a:ext>
            </a:extLst>
          </p:cNvPr>
          <p:cNvSpPr/>
          <p:nvPr/>
        </p:nvSpPr>
        <p:spPr>
          <a:xfrm>
            <a:off x="1249680" y="2792815"/>
            <a:ext cx="10292080" cy="2118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Міністерств</a:t>
            </a:r>
            <a:r>
              <a:rPr lang="en-US" dirty="0"/>
              <a:t>o</a:t>
            </a:r>
            <a:r>
              <a:rPr lang="uk-UA" dirty="0"/>
              <a:t> економічного розвитку і торгівлі (очолює Команду)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Міністерств</a:t>
            </a:r>
            <a:r>
              <a:rPr lang="uk-UA" dirty="0"/>
              <a:t>о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Офіс підтримки реформ Кабінету міністрів України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Команда підтримки реформ МЕРТ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Державна</a:t>
            </a:r>
            <a:r>
              <a:rPr lang="ru-RU" dirty="0"/>
              <a:t> служба статистики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Робоча група Ради</a:t>
            </a:r>
            <a:r>
              <a:rPr lang="en-US" dirty="0"/>
              <a:t> </a:t>
            </a:r>
            <a:r>
              <a:rPr lang="uk-UA" dirty="0"/>
              <a:t>з розвитку інновацій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U-LEAD</a:t>
            </a:r>
            <a:endParaRPr lang="uk-UA" dirty="0"/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6CCD5BD0-5A7E-40D6-B846-0DCFA59BD5E8}"/>
              </a:ext>
            </a:extLst>
          </p:cNvPr>
          <p:cNvSpPr/>
          <p:nvPr/>
        </p:nvSpPr>
        <p:spPr>
          <a:xfrm>
            <a:off x="1249680" y="5373497"/>
            <a:ext cx="10292080" cy="10002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/>
              <a:t>Регіональні групи</a:t>
            </a:r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1E0DB080-A1EC-4D38-BC11-2733823E044F}"/>
              </a:ext>
            </a:extLst>
          </p:cNvPr>
          <p:cNvCxnSpPr>
            <a:cxnSpLocks/>
          </p:cNvCxnSpPr>
          <p:nvPr/>
        </p:nvCxnSpPr>
        <p:spPr>
          <a:xfrm>
            <a:off x="183061" y="6722110"/>
            <a:ext cx="11474450" cy="0"/>
          </a:xfrm>
          <a:prstGeom prst="line">
            <a:avLst/>
          </a:prstGeom>
          <a:ln w="412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D9B61041-3EDB-4876-84FE-9B7706C0D915}"/>
              </a:ext>
            </a:extLst>
          </p:cNvPr>
          <p:cNvCxnSpPr>
            <a:cxnSpLocks/>
          </p:cNvCxnSpPr>
          <p:nvPr/>
        </p:nvCxnSpPr>
        <p:spPr>
          <a:xfrm>
            <a:off x="229870" y="4910911"/>
            <a:ext cx="11474450" cy="0"/>
          </a:xfrm>
          <a:prstGeom prst="line">
            <a:avLst/>
          </a:prstGeom>
          <a:ln w="412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9F3DB3AF-6D5D-4838-8667-B3C8DCD24D4C}"/>
              </a:ext>
            </a:extLst>
          </p:cNvPr>
          <p:cNvCxnSpPr>
            <a:cxnSpLocks/>
          </p:cNvCxnSpPr>
          <p:nvPr/>
        </p:nvCxnSpPr>
        <p:spPr>
          <a:xfrm>
            <a:off x="308609" y="2747691"/>
            <a:ext cx="11474450" cy="0"/>
          </a:xfrm>
          <a:prstGeom prst="line">
            <a:avLst/>
          </a:prstGeom>
          <a:ln w="412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ілка: униз 51">
            <a:extLst>
              <a:ext uri="{FF2B5EF4-FFF2-40B4-BE49-F238E27FC236}">
                <a16:creationId xmlns:a16="http://schemas.microsoft.com/office/drawing/2014/main" id="{0D4B7174-A235-45BC-8BE2-4704A4ED2832}"/>
              </a:ext>
            </a:extLst>
          </p:cNvPr>
          <p:cNvSpPr/>
          <p:nvPr/>
        </p:nvSpPr>
        <p:spPr>
          <a:xfrm>
            <a:off x="5597978" y="4974489"/>
            <a:ext cx="996043" cy="33541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7A9164FE-25F8-483C-8F17-F20288699150}"/>
              </a:ext>
            </a:extLst>
          </p:cNvPr>
          <p:cNvCxnSpPr>
            <a:cxnSpLocks/>
          </p:cNvCxnSpPr>
          <p:nvPr/>
        </p:nvCxnSpPr>
        <p:spPr>
          <a:xfrm flipH="1">
            <a:off x="7364095" y="1794312"/>
            <a:ext cx="1455915" cy="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1295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E5F8A3-265A-4316-830B-7D24804F16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u="sng" dirty="0">
                <a:solidFill>
                  <a:schemeClr val="tx1"/>
                </a:solidFill>
                <a:latin typeface="+mj-lt"/>
              </a:rPr>
              <a:t>Зроблені</a:t>
            </a:r>
          </a:p>
          <a:p>
            <a:r>
              <a:rPr lang="uk-UA" dirty="0">
                <a:solidFill>
                  <a:schemeClr val="tx1"/>
                </a:solidFill>
                <a:latin typeface="+mj-lt"/>
              </a:rPr>
              <a:t>Дослідження для пілотних областей (Харківська, Одеська, Запорізька);</a:t>
            </a:r>
          </a:p>
          <a:p>
            <a:r>
              <a:rPr lang="uk-UA" dirty="0">
                <a:solidFill>
                  <a:schemeClr val="tx1"/>
                </a:solidFill>
                <a:latin typeface="+mj-lt"/>
              </a:rPr>
              <a:t>Навчання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EDP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для членів усіх регіональних команд;</a:t>
            </a:r>
          </a:p>
          <a:p>
            <a:r>
              <a:rPr lang="uk-UA" dirty="0">
                <a:solidFill>
                  <a:schemeClr val="tx1"/>
                </a:solidFill>
                <a:latin typeface="+mj-lt"/>
              </a:rPr>
              <a:t>Навчання алгоритму аналізу даних для членів усіх регіональних команд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;</a:t>
            </a:r>
          </a:p>
          <a:p>
            <a:endParaRPr lang="uk-U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B2F751-6E16-45F1-B5C8-21123B7902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u="sng" dirty="0">
                <a:latin typeface="+mj-lt"/>
              </a:rPr>
              <a:t>Необхідні</a:t>
            </a:r>
          </a:p>
          <a:p>
            <a:r>
              <a:rPr lang="uk-UA" dirty="0">
                <a:latin typeface="+mj-lt"/>
              </a:rPr>
              <a:t>Початок </a:t>
            </a:r>
            <a:r>
              <a:rPr lang="en-US" dirty="0"/>
              <a:t>EDP</a:t>
            </a:r>
            <a:r>
              <a:rPr lang="uk-UA" dirty="0"/>
              <a:t> для пілотних регіонів;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Аналіз даних для 22 регіонів;</a:t>
            </a:r>
          </a:p>
          <a:p>
            <a:r>
              <a:rPr lang="uk-UA" dirty="0" err="1">
                <a:latin typeface="+mj-lt"/>
              </a:rPr>
              <a:t>Воршкшоп</a:t>
            </a:r>
            <a:r>
              <a:rPr lang="uk-UA" dirty="0">
                <a:latin typeface="+mj-lt"/>
              </a:rPr>
              <a:t> з аналізу даних для усіх регіонів;</a:t>
            </a:r>
          </a:p>
          <a:p>
            <a:r>
              <a:rPr lang="en-US" dirty="0">
                <a:latin typeface="+mj-lt"/>
              </a:rPr>
              <a:t>EDP </a:t>
            </a:r>
            <a:r>
              <a:rPr lang="uk-UA" dirty="0">
                <a:latin typeface="+mj-lt"/>
              </a:rPr>
              <a:t>для усіх регіонів;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67B663-233E-4FD7-B02A-B6DB6E55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n-lt"/>
              </a:rPr>
              <a:t>Кроки по впровадженню</a:t>
            </a:r>
            <a:endParaRPr lang="uk-UA" sz="5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50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148E6A-CE9B-45CC-96AD-ED887761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99" y="721719"/>
            <a:ext cx="8930747" cy="21103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Дякую за увагу!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37879B-66A4-4D40-B4B4-563E0D3A4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4191001"/>
            <a:ext cx="8930748" cy="14467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</a:t>
            </a:r>
            <a:r>
              <a:rPr lang="uk-UA" dirty="0" err="1">
                <a:solidFill>
                  <a:srgbClr val="0070C0"/>
                </a:solidFill>
              </a:rPr>
              <a:t>іно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err="1">
                <a:solidFill>
                  <a:srgbClr val="0070C0"/>
                </a:solidFill>
              </a:rPr>
              <a:t>Даменія</a:t>
            </a:r>
            <a:endParaRPr lang="uk-UA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Експерт Команди підтримки реформ МЕРТ</a:t>
            </a:r>
          </a:p>
          <a:p>
            <a:r>
              <a:rPr lang="en-US" dirty="0">
                <a:solidFill>
                  <a:srgbClr val="0070C0"/>
                </a:solidFill>
              </a:rPr>
              <a:t>ndameniya@me.gov.ua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24297"/>
      </p:ext>
    </p:extLst>
  </p:cSld>
  <p:clrMapOvr>
    <a:masterClrMapping/>
  </p:clrMapOvr>
</p:sld>
</file>

<file path=ppt/theme/theme1.xml><?xml version="1.0" encoding="utf-8"?>
<a:theme xmlns:a="http://schemas.openxmlformats.org/drawingml/2006/main" name="Емблема">
  <a:themeElements>
    <a:clrScheme name="Е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Е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373</Words>
  <Application>Microsoft Office PowerPoint</Application>
  <PresentationFormat>Широкий екран</PresentationFormat>
  <Paragraphs>74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Wingdings</vt:lpstr>
      <vt:lpstr>Емблема</vt:lpstr>
      <vt:lpstr>Смарт Спеціалізації  для України співробітництво з Європейською комісією</vt:lpstr>
      <vt:lpstr>ЩО ТАКЕ СМАРТ СПЕЦІАЛІЗАЦІЇ </vt:lpstr>
      <vt:lpstr>Що дає визначення  смарт-спеціалізацій</vt:lpstr>
      <vt:lpstr>Впровадження підходу</vt:lpstr>
      <vt:lpstr>Хто і як визначає Смарт-Спеціалізації</vt:lpstr>
      <vt:lpstr>S3 Platform</vt:lpstr>
      <vt:lpstr>Презентація PowerPoint</vt:lpstr>
      <vt:lpstr>Кроки по впровадженню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Смарт Спеціалізації  для України співробітництво з Європейською комісією</dc:title>
  <dc:creator>Nino Damenia</dc:creator>
  <cp:lastModifiedBy>Nino Damenia</cp:lastModifiedBy>
  <cp:revision>6</cp:revision>
  <dcterms:created xsi:type="dcterms:W3CDTF">2019-05-31T04:47:15Z</dcterms:created>
  <dcterms:modified xsi:type="dcterms:W3CDTF">2019-05-31T05:34:46Z</dcterms:modified>
</cp:coreProperties>
</file>