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72" r:id="rId2"/>
    <p:sldId id="373" r:id="rId3"/>
    <p:sldId id="348" r:id="rId4"/>
    <p:sldId id="365" r:id="rId5"/>
    <p:sldId id="319" r:id="rId6"/>
    <p:sldId id="325" r:id="rId7"/>
    <p:sldId id="324" r:id="rId8"/>
    <p:sldId id="347" r:id="rId9"/>
    <p:sldId id="341" r:id="rId10"/>
    <p:sldId id="353" r:id="rId11"/>
    <p:sldId id="369" r:id="rId12"/>
    <p:sldId id="370" r:id="rId13"/>
    <p:sldId id="329" r:id="rId14"/>
    <p:sldId id="368" r:id="rId15"/>
    <p:sldId id="332" r:id="rId16"/>
    <p:sldId id="352" r:id="rId17"/>
    <p:sldId id="374" r:id="rId18"/>
    <p:sldId id="371" r:id="rId19"/>
    <p:sldId id="338" r:id="rId20"/>
    <p:sldId id="35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08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85ACF-4715-4623-8349-17C9905084EE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F3168-7B5A-4452-A8F7-2EFE3B8B6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572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52A8D7-B4FA-4578-A5B9-609CDEAD86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7A1BE5E-F32F-40F8-9C45-C7EF04860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6C0B672-302F-4203-97D3-6E205EE7D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169F2B4-C91E-4846-90C1-83FA0C166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7D30D68-4606-466E-BB4A-CBC994E8B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1366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D7B0B4-46D4-422C-A506-4728C6F95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C4EFB00-8932-4AAB-A991-02CBB6C80E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937AD1C-BE01-4DA2-9921-3662162A2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8FD9114-F2A2-4C52-BCCC-631EC1A84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26C11CF-A3F1-4118-B669-45AE33F2C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306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EF510B3-47BB-4A75-9F60-EC06E6C4E8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95379D8-2270-41BA-AC00-D0A81B85C8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10FE06-7F71-4CBE-957B-389BF09B1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E27DA91-766B-4668-8CF5-620BFB50B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EE7112-FCB8-44EF-9843-D897EB9B0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7332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E77D85-9267-41C2-AFD5-F02B7B591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B09E666-039A-4A5E-A84B-2EE407C33D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C3BC148-02A1-495F-A4DB-6833ADA03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D6E5644-5A3B-4A11-9ED4-3F36EC0A2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7909422-FD39-4936-BF16-56AA92C5D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005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E3329B-4205-470F-97B1-69DA61B16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35ACF7C-94A8-42FD-A141-64D616219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33FDB1B-952B-48E1-B8BD-F067FE862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A13841F-D8B7-46F0-B2F7-1EF3E62FE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A9C6403-DB88-4072-994B-3C5D3DED7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126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311F3E-796D-4BC3-8760-F90DA5F5D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E94841A-6111-451F-99CD-C9728480FB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420B598-7EF7-4E99-8483-695916A3DB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3DF88BC-5AA6-4D39-9467-A0D69096D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FF64F40-3E7D-4CC6-A761-298CC087A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F558A9C-6EC2-4736-B088-91505C4DF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0766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5C4B02-3DAC-406F-96E7-D3657779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F1376B5-9B99-4AF7-A773-274E19CBE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96D1C5A-91A7-4E12-9D7E-C6EC9DC3B6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D8EE62E0-1E17-4E4B-9858-75CF32BFF6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FD52C89-48BA-4EE4-B2A2-9AE7960008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64F610E-8CFE-49D9-8450-9C00C89A7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80487F79-AE7D-41A0-A976-13D824389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35F15BA-CA2D-4048-AC20-C78E23D62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332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4C9066-E18D-4173-9733-B1A48B50F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347E3934-DC81-4F77-ACD1-E2178CFDC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6B32772E-5026-46ED-ABC9-C253E8E06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AA52C9E-D954-4C7F-8785-CB7B7D27E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0947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88231E72-8A54-4E6B-9A64-5338093C4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A282A4A2-D555-40BF-903E-C8C08073F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5D8C5BF-2098-4659-8E00-A0C6D8922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5" descr="C:\Users\Таня\Desktop\red_cross_logo.png">
            <a:extLst>
              <a:ext uri="{FF2B5EF4-FFF2-40B4-BE49-F238E27FC236}">
                <a16:creationId xmlns="" xmlns:a16="http://schemas.microsoft.com/office/drawing/2014/main" id="{BD2961E4-386E-4728-BEAF-66B3BD2BC38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918" y="0"/>
            <a:ext cx="1655763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20062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021571-83A2-488B-89A8-C3D34E683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482BB42-FA2F-4728-96AD-67DA608CC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78F5D57-2950-467B-8260-476CBAF9B4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08109A6-2BC8-4DC0-82E7-D505E5C34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B53A259-11F1-48E5-8910-C5327E7DB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639FA2D-930E-4723-9A20-F555BD837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1490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076460-9C81-46F9-8A37-685F63762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18D3BBE-A6FA-45A5-8BF3-5FD37FE966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4799E18-E1F2-4FFD-B240-95473AD32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D296297-C74C-4BDD-9EB5-6D515A018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35010BB-59B3-4A90-B47A-6281EDE8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6E0FA70-D8AF-49C5-8ACB-28CFA81BD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0886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28A41B-1173-4DDD-9F9B-6C1F6B648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13BB76C-6263-4AE2-91F0-65844D8D6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6CCBDF4-4ADA-4D8A-B2A3-5E177DB2FB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58C1C-78B5-4905-8337-A3638C3F3395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BB1F835-ED6B-4D2B-AFCA-E1A1860246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A00EE91-622A-439A-A542-164DF0EAE5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8E4BE-47AB-4D2D-AD94-2986D7B8A4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7069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6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2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199" y="2300287"/>
            <a:ext cx="11091863" cy="45577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500" b="1" dirty="0" smtClean="0">
                <a:latin typeface="Monotype Corsiva" pitchFamily="66" charset="0"/>
              </a:rPr>
              <a:t>Зв</a:t>
            </a:r>
            <a:r>
              <a:rPr lang="uk-UA" sz="5500" b="1" dirty="0" err="1" smtClean="0">
                <a:latin typeface="Monotype Corsiva" pitchFamily="66" charset="0"/>
              </a:rPr>
              <a:t>іт</a:t>
            </a:r>
            <a:r>
              <a:rPr lang="uk-UA" sz="5500" b="1" dirty="0" smtClean="0">
                <a:latin typeface="Monotype Corsiva" pitchFamily="66" charset="0"/>
              </a:rPr>
              <a:t> про діяльність Комітету з соціальних питань </a:t>
            </a:r>
            <a:r>
              <a:rPr lang="uk-UA" sz="5500" b="1" dirty="0" err="1" smtClean="0">
                <a:latin typeface="Monotype Corsiva" pitchFamily="66" charset="0"/>
              </a:rPr>
              <a:t>малозахищених</a:t>
            </a:r>
            <a:r>
              <a:rPr lang="uk-UA" sz="5500" b="1" dirty="0" smtClean="0">
                <a:latin typeface="Monotype Corsiva" pitchFamily="66" charset="0"/>
              </a:rPr>
              <a:t>  та потребуючих верств населення</a:t>
            </a:r>
          </a:p>
          <a:p>
            <a:pPr algn="ctr">
              <a:buNone/>
            </a:pPr>
            <a:r>
              <a:rPr lang="uk-UA" sz="5500" b="1" dirty="0" smtClean="0">
                <a:latin typeface="Monotype Corsiva" pitchFamily="66" charset="0"/>
              </a:rPr>
              <a:t>2019рік</a:t>
            </a:r>
            <a:endParaRPr lang="ru-RU" sz="5500" b="1" dirty="0" smtClean="0">
              <a:latin typeface="Monotype Corsiva" pitchFamily="66" charset="0"/>
            </a:endParaRPr>
          </a:p>
          <a:p>
            <a:endParaRPr lang="ru-RU" sz="5500" dirty="0"/>
          </a:p>
        </p:txBody>
      </p:sp>
      <p:pic>
        <p:nvPicPr>
          <p:cNvPr id="4" name="Picture 4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ead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226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0288" y="285750"/>
            <a:ext cx="9891712" cy="1039813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ЮНИЙ РЯТІВНИК В ЗАКЛАДАХ ОСВІТИ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1378" name="Picture 2" descr="На изображении может находиться: один или несколько человек, люди занимаются спортом и баскетбольная площ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9424" y="962026"/>
            <a:ext cx="3702051" cy="2776538"/>
          </a:xfrm>
          <a:prstGeom prst="rect">
            <a:avLst/>
          </a:prstGeom>
          <a:noFill/>
        </p:spPr>
      </p:pic>
      <p:pic>
        <p:nvPicPr>
          <p:cNvPr id="101380" name="Picture 4" descr="На изображении может находиться: один или несколько человек, люди сидят, ребенок, обувь и сто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49" y="1843088"/>
            <a:ext cx="3476626" cy="2607471"/>
          </a:xfrm>
          <a:prstGeom prst="rect">
            <a:avLst/>
          </a:prstGeom>
          <a:noFill/>
        </p:spPr>
      </p:pic>
      <p:pic>
        <p:nvPicPr>
          <p:cNvPr id="101382" name="Picture 6" descr="На изображении может находиться: 4 человека, люди сидя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1375" y="4406505"/>
            <a:ext cx="2944812" cy="2208609"/>
          </a:xfrm>
          <a:prstGeom prst="rect">
            <a:avLst/>
          </a:prstGeom>
          <a:noFill/>
        </p:spPr>
      </p:pic>
      <p:pic>
        <p:nvPicPr>
          <p:cNvPr id="101384" name="Picture 8" descr="На изображении может находиться: один или несколько человек и люди сидя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2050" y="4135963"/>
            <a:ext cx="3543301" cy="2362202"/>
          </a:xfrm>
          <a:prstGeom prst="rect">
            <a:avLst/>
          </a:prstGeom>
          <a:noFill/>
        </p:spPr>
      </p:pic>
      <p:pic>
        <p:nvPicPr>
          <p:cNvPr id="11" name="Picture 4" descr="На данном изображении может находиться: один или несколько челове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56665" y="4352749"/>
            <a:ext cx="3130548" cy="2211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На изображении может находиться: 1 человек, сидит, гостиная и в помещени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99026" y="1428749"/>
            <a:ext cx="2946401" cy="2209801"/>
          </a:xfrm>
          <a:prstGeom prst="rect">
            <a:avLst/>
          </a:prstGeom>
          <a:noFill/>
        </p:spPr>
      </p:pic>
      <p:pic>
        <p:nvPicPr>
          <p:cNvPr id="13" name="Picture 4" descr="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8306" name="Picture 2" descr="Нет описания фото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513" y="1071562"/>
            <a:ext cx="3802062" cy="5069417"/>
          </a:xfrm>
          <a:prstGeom prst="rect">
            <a:avLst/>
          </a:prstGeom>
          <a:noFill/>
        </p:spPr>
      </p:pic>
      <p:pic>
        <p:nvPicPr>
          <p:cNvPr id="98308" name="Picture 4" descr="На изображении может находиться: 15 человек, люди улыбаются, люди стоят и на улиц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6200" y="1257299"/>
            <a:ext cx="6273799" cy="4705349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14500" y="171450"/>
            <a:ext cx="10477500" cy="1154113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ЮНИЙ РЯТІВНИК В ЗАКЛАДАХ ОСВІТИ</a:t>
            </a:r>
            <a:endParaRPr lang="ru-RU" dirty="0"/>
          </a:p>
        </p:txBody>
      </p:sp>
      <p:pic>
        <p:nvPicPr>
          <p:cNvPr id="11" name="Picture 4" descr="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3700" y="0"/>
            <a:ext cx="9258300" cy="1028700"/>
          </a:xfrm>
        </p:spPr>
        <p:txBody>
          <a:bodyPr>
            <a:normAutofit fontScale="90000"/>
          </a:bodyPr>
          <a:lstStyle/>
          <a:p>
            <a:pPr algn="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ТРЕНІНГИ З ПЕРШОЇ ДОПОМОГИ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s://scontent.fiev21-2.fna.fbcdn.net/v/t1.15752-0/cp0/e15/q65/s417x417/79408910_294224914806277_3694059989279703040_n.jpg?_nc_cat=102&amp;efg=eyJpIjoidCJ9&amp;_nc_ohc=L_Ip5pVAIXEAQlSYKpUBWFDBA6KMr7sK_kedT-3h3lfWE0VGoiOfCnoAA&amp;_nc_ht=scontent.fiev21-2.fna&amp;oh=d56d858c0f6b8283a1a8865e896091b6&amp;oe=5E73F0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911" y="2117723"/>
            <a:ext cx="5164023" cy="3883027"/>
          </a:xfrm>
          <a:prstGeom prst="rect">
            <a:avLst/>
          </a:prstGeom>
          <a:noFill/>
        </p:spPr>
      </p:pic>
      <p:pic>
        <p:nvPicPr>
          <p:cNvPr id="17412" name="Picture 4" descr="https://scontent.fiev21-2.fna.fbcdn.net/v/t1.15752-0/cp0/e15/q65/s417x417/79506306_2936915986341234_1598813696333709312_n.jpg?_nc_cat=103&amp;efg=eyJpIjoidCJ9&amp;_nc_ohc=Me8l-laenPsAQk48IRMK99GvR1uPn_i-ms2zx3SDJsMwn4w1oHGTLyoZA&amp;_nc_ht=scontent.fiev21-2.fna&amp;oh=201f63efc4642f7d5d5be7b41452437e&amp;oe=5E85A0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8704" y="1274761"/>
            <a:ext cx="5354033" cy="4025902"/>
          </a:xfrm>
          <a:prstGeom prst="rect">
            <a:avLst/>
          </a:prstGeom>
          <a:noFill/>
        </p:spPr>
      </p:pic>
      <p:pic>
        <p:nvPicPr>
          <p:cNvPr id="9" name="Picture 4" descr="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1712" y="1"/>
            <a:ext cx="9615488" cy="1100138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МЕДИКО-СОЦІАЛЬНИЙ ЦЕНТР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946" name="Picture 2" descr="На изображении может находиться: 1 человек, сидит и в помещен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4712" y="1645707"/>
            <a:ext cx="3273425" cy="4364567"/>
          </a:xfrm>
          <a:prstGeom prst="rect">
            <a:avLst/>
          </a:prstGeom>
          <a:noFill/>
        </p:spPr>
      </p:pic>
      <p:pic>
        <p:nvPicPr>
          <p:cNvPr id="82950" name="Picture 6" descr="На изображении может находиться: 2 челове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5150" y="1028700"/>
            <a:ext cx="3432175" cy="2574132"/>
          </a:xfrm>
          <a:prstGeom prst="rect">
            <a:avLst/>
          </a:prstGeom>
          <a:noFill/>
        </p:spPr>
      </p:pic>
      <p:pic>
        <p:nvPicPr>
          <p:cNvPr id="82952" name="Picture 8" descr="На изображении может находиться: 1 человек, стоит и в помещен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4263" y="1628774"/>
            <a:ext cx="3300414" cy="4400551"/>
          </a:xfrm>
          <a:prstGeom prst="rect">
            <a:avLst/>
          </a:prstGeom>
          <a:noFill/>
        </p:spPr>
      </p:pic>
      <p:pic>
        <p:nvPicPr>
          <p:cNvPr id="82954" name="Picture 10" descr="На изображении может находиться: один или несколько человек и люди сидя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5148" y="3671888"/>
            <a:ext cx="3430591" cy="2572943"/>
          </a:xfrm>
          <a:prstGeom prst="rect">
            <a:avLst/>
          </a:prstGeom>
          <a:noFill/>
        </p:spPr>
      </p:pic>
      <p:pic>
        <p:nvPicPr>
          <p:cNvPr id="10" name="Picture 4" descr="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768600" y="0"/>
            <a:ext cx="9423400" cy="1143000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Пункт обігріву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0" name="Picture 10" descr="На данном изображении может находиться: один или несколько человек, люди сидят и на улиц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784" y="1114425"/>
            <a:ext cx="3815411" cy="4856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 descr="Нет описания фото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127" y="3671888"/>
            <a:ext cx="3187698" cy="2390774"/>
          </a:xfrm>
          <a:prstGeom prst="rect">
            <a:avLst/>
          </a:prstGeom>
          <a:noFill/>
        </p:spPr>
      </p:pic>
      <p:pic>
        <p:nvPicPr>
          <p:cNvPr id="71682" name="Picture 2" descr="На изображении может находиться: 1 человек, стои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" y="1103708"/>
            <a:ext cx="3028951" cy="2271713"/>
          </a:xfrm>
          <a:prstGeom prst="rect">
            <a:avLst/>
          </a:prstGeom>
          <a:noFill/>
        </p:spPr>
      </p:pic>
      <p:pic>
        <p:nvPicPr>
          <p:cNvPr id="71684" name="Picture 4" descr="На изображении может находиться: 2 человека, люди стоят и на улиц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56089" y="1143000"/>
            <a:ext cx="3498145" cy="4657725"/>
          </a:xfrm>
          <a:prstGeom prst="rect">
            <a:avLst/>
          </a:prstGeom>
          <a:noFill/>
        </p:spPr>
      </p:pic>
      <p:pic>
        <p:nvPicPr>
          <p:cNvPr id="10" name="Picture 4" descr="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0212" y="0"/>
            <a:ext cx="3871913" cy="1325563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СПІВПРАЦЯ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8" name="Picture 6" descr="Нет описания фото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0" y="4400549"/>
            <a:ext cx="2286000" cy="2286001"/>
          </a:xfrm>
          <a:prstGeom prst="rect">
            <a:avLst/>
          </a:prstGeom>
          <a:noFill/>
        </p:spPr>
      </p:pic>
      <p:pic>
        <p:nvPicPr>
          <p:cNvPr id="79880" name="Picture 8" descr="На изображении может находиться: 2 человека, люди сидят, офис и в помещен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4350" y="2005013"/>
            <a:ext cx="2787650" cy="2090738"/>
          </a:xfrm>
          <a:prstGeom prst="rect">
            <a:avLst/>
          </a:prstGeom>
          <a:noFill/>
        </p:spPr>
      </p:pic>
      <p:pic>
        <p:nvPicPr>
          <p:cNvPr id="11" name="Picture 6" descr="На изображении может находиться: 2 человека, люди сидят, офис и в помещен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72323" y="4236243"/>
            <a:ext cx="2962273" cy="2221705"/>
          </a:xfrm>
          <a:prstGeom prst="rect">
            <a:avLst/>
          </a:prstGeom>
          <a:noFill/>
        </p:spPr>
      </p:pic>
      <p:pic>
        <p:nvPicPr>
          <p:cNvPr id="12" name="Picture 8" descr="Нет описания фото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99426" y="414338"/>
            <a:ext cx="2887662" cy="2165747"/>
          </a:xfrm>
          <a:prstGeom prst="rect">
            <a:avLst/>
          </a:prstGeom>
          <a:noFill/>
        </p:spPr>
      </p:pic>
      <p:pic>
        <p:nvPicPr>
          <p:cNvPr id="13" name="Picture 8" descr="На изображении может находиться: 4 человека, люди сидят и в помещени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39" y="1791889"/>
            <a:ext cx="3257549" cy="2443163"/>
          </a:xfrm>
          <a:prstGeom prst="rect">
            <a:avLst/>
          </a:prstGeom>
          <a:noFill/>
        </p:spPr>
      </p:pic>
      <p:pic>
        <p:nvPicPr>
          <p:cNvPr id="14" name="Picture 12" descr="На изображении может находиться: 3 человека, люди улыбаются, люди стоят и в помещени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5600" y="4026692"/>
            <a:ext cx="3287713" cy="2465785"/>
          </a:xfrm>
          <a:prstGeom prst="rect">
            <a:avLst/>
          </a:prstGeom>
          <a:noFill/>
        </p:spPr>
      </p:pic>
      <p:pic>
        <p:nvPicPr>
          <p:cNvPr id="15" name="Picture 2" descr="На изображении может находиться: 2 человека, в помещени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00537" y="4300538"/>
            <a:ext cx="3079750" cy="2309813"/>
          </a:xfrm>
          <a:prstGeom prst="rect">
            <a:avLst/>
          </a:prstGeom>
          <a:noFill/>
        </p:spPr>
      </p:pic>
      <p:pic>
        <p:nvPicPr>
          <p:cNvPr id="16" name="Picture 6" descr="На изображении может находиться: 2 человека, люди стоят и на улиц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4791" y="571500"/>
            <a:ext cx="2701922" cy="3602563"/>
          </a:xfrm>
          <a:prstGeom prst="rect">
            <a:avLst/>
          </a:prstGeom>
          <a:noFill/>
        </p:spPr>
      </p:pic>
      <p:pic>
        <p:nvPicPr>
          <p:cNvPr id="17" name="Picture 4" descr="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4" y="1"/>
            <a:ext cx="7815263" cy="108585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ПОПУЛЯРИЗАЦІЯ РАЙОННИХ ПРОГРАМ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0358" name="Picture 6" descr="На изображении может находиться: 2 человека, люди улыбаются, солнечные оч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3176" y="1848202"/>
            <a:ext cx="2649241" cy="4709761"/>
          </a:xfrm>
          <a:prstGeom prst="rect">
            <a:avLst/>
          </a:prstGeom>
          <a:noFill/>
        </p:spPr>
      </p:pic>
      <p:pic>
        <p:nvPicPr>
          <p:cNvPr id="100360" name="Picture 8" descr="На изображении может находиться: 3 человека, трава, дерево, растение, на улице и приро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" y="1581149"/>
            <a:ext cx="2921002" cy="2190751"/>
          </a:xfrm>
          <a:prstGeom prst="rect">
            <a:avLst/>
          </a:prstGeom>
          <a:noFill/>
        </p:spPr>
      </p:pic>
      <p:pic>
        <p:nvPicPr>
          <p:cNvPr id="100366" name="Picture 14" descr="На изображении может находиться: 1 человек, сиди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" y="4314826"/>
            <a:ext cx="2857501" cy="2143126"/>
          </a:xfrm>
          <a:prstGeom prst="rect">
            <a:avLst/>
          </a:prstGeom>
          <a:noFill/>
        </p:spPr>
      </p:pic>
      <p:pic>
        <p:nvPicPr>
          <p:cNvPr id="100368" name="Picture 16" descr="На изображении может находиться: 4 человека, люди улыбаются, люди стоят и текс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72637" y="0"/>
            <a:ext cx="2314575" cy="3086101"/>
          </a:xfrm>
          <a:prstGeom prst="rect">
            <a:avLst/>
          </a:prstGeom>
          <a:noFill/>
        </p:spPr>
      </p:pic>
      <p:pic>
        <p:nvPicPr>
          <p:cNvPr id="15" name="Picture 4" descr="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На изображении может находиться: 1 человек, сидит, текст «rO 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13564" y="3043238"/>
            <a:ext cx="4705350" cy="3529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365125"/>
            <a:ext cx="10272713" cy="1325563"/>
          </a:xfrm>
        </p:spPr>
        <p:txBody>
          <a:bodyPr>
            <a:normAutofit/>
          </a:bodyPr>
          <a:lstStyle/>
          <a:p>
            <a:r>
              <a:rPr lang="uk-UA" dirty="0" smtClean="0"/>
              <a:t>Організація дозвілля для дітей з </a:t>
            </a:r>
            <a:r>
              <a:rPr lang="uk-UA" dirty="0" err="1" smtClean="0"/>
              <a:t>інтернатних</a:t>
            </a:r>
            <a:r>
              <a:rPr lang="uk-UA" dirty="0" smtClean="0"/>
              <a:t> закладів та з сімей СЖО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На изображении может находиться: 7 челов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8" y="1557338"/>
            <a:ext cx="3314701" cy="2486026"/>
          </a:xfrm>
          <a:prstGeom prst="rect">
            <a:avLst/>
          </a:prstGeom>
          <a:noFill/>
        </p:spPr>
      </p:pic>
      <p:pic>
        <p:nvPicPr>
          <p:cNvPr id="45064" name="Picture 8" descr="На изображении может находиться: 2 человека, обув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6387" y="1800225"/>
            <a:ext cx="3043237" cy="4057649"/>
          </a:xfrm>
          <a:prstGeom prst="rect">
            <a:avLst/>
          </a:prstGeom>
          <a:noFill/>
        </p:spPr>
      </p:pic>
      <p:pic>
        <p:nvPicPr>
          <p:cNvPr id="45066" name="Picture 10" descr="На изображении может находиться: 5 человек, люди улыбаются, люди сидят, стол и на улиц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3786" y="1571625"/>
            <a:ext cx="3225402" cy="4300537"/>
          </a:xfrm>
          <a:prstGeom prst="rect">
            <a:avLst/>
          </a:prstGeom>
          <a:noFill/>
        </p:spPr>
      </p:pic>
      <p:pic>
        <p:nvPicPr>
          <p:cNvPr id="45068" name="Picture 12" descr="Нет описания фото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1" y="4164805"/>
            <a:ext cx="4457700" cy="2507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4537" y="0"/>
            <a:ext cx="4586288" cy="110013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РАЙОННІ АКЦІЇ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450" name="Picture 2" descr="На изображении может находиться: один или несколько человек, обувь, толпа, баскетбольная площадка и на улиц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1902" y="3762375"/>
            <a:ext cx="3301999" cy="2476500"/>
          </a:xfrm>
          <a:prstGeom prst="rect">
            <a:avLst/>
          </a:prstGeom>
          <a:noFill/>
        </p:spPr>
      </p:pic>
      <p:pic>
        <p:nvPicPr>
          <p:cNvPr id="104454" name="Picture 6" descr="На изображении может находиться: 4 человека, люди сидят, обувь, ребенок, толпа и на улиц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7776" y="242888"/>
            <a:ext cx="2376488" cy="3168650"/>
          </a:xfrm>
          <a:prstGeom prst="rect">
            <a:avLst/>
          </a:prstGeom>
          <a:noFill/>
        </p:spPr>
      </p:pic>
      <p:pic>
        <p:nvPicPr>
          <p:cNvPr id="104456" name="Picture 8" descr="На изображении может находиться: 5 человек, люди улыбаются, люди стоя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6" y="2914651"/>
            <a:ext cx="4966870" cy="3729037"/>
          </a:xfrm>
          <a:prstGeom prst="rect">
            <a:avLst/>
          </a:prstGeom>
          <a:noFill/>
        </p:spPr>
      </p:pic>
      <p:pic>
        <p:nvPicPr>
          <p:cNvPr id="104458" name="Picture 10" descr="На изображении может находиться: 2 человека, люди сидят, обувь и на улиц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18587" y="214312"/>
            <a:ext cx="2860431" cy="2148303"/>
          </a:xfrm>
          <a:prstGeom prst="rect">
            <a:avLst/>
          </a:prstGeom>
          <a:noFill/>
        </p:spPr>
      </p:pic>
      <p:pic>
        <p:nvPicPr>
          <p:cNvPr id="7170" name="Picture 2" descr="https://scontent.fiev21-2.fna.fbcdn.net/v/t1.15752-0/cp0/e15/q65/s417x417/78311316_978090709224842_3271499850906075136_n.jpg?_nc_cat=102&amp;efg=eyJpIjoidCJ9&amp;_nc_ohc=TrLZK2pB0n0AQke5o0J2VzVt8aBR-n2iOj2VxnKBMW6Kn9GLSvb6feSLQ&amp;_nc_ht=scontent.fiev21-2.fna&amp;oh=d8f999f7e44d390f9576f7c93935d58f&amp;oe=5E744DD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4401" y="3529122"/>
            <a:ext cx="3424238" cy="2574816"/>
          </a:xfrm>
          <a:prstGeom prst="rect">
            <a:avLst/>
          </a:prstGeom>
          <a:noFill/>
        </p:spPr>
      </p:pic>
      <p:pic>
        <p:nvPicPr>
          <p:cNvPr id="13" name="Picture 4" descr="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0"/>
            <a:ext cx="7472362" cy="104298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МІЖНАРОДНІ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ГОСТІ НА ПОДОЛІ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4" name="Picture 6" descr="На изображении может находиться: 5 человек, люди улыбаютс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7749" y="332184"/>
            <a:ext cx="3190875" cy="2393157"/>
          </a:xfrm>
          <a:prstGeom prst="rect">
            <a:avLst/>
          </a:prstGeom>
          <a:noFill/>
        </p:spPr>
      </p:pic>
      <p:pic>
        <p:nvPicPr>
          <p:cNvPr id="73736" name="Picture 8" descr="На изображении может находиться: 2 челове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1" y="1589087"/>
            <a:ext cx="3340894" cy="4454526"/>
          </a:xfrm>
          <a:prstGeom prst="rect">
            <a:avLst/>
          </a:prstGeom>
          <a:noFill/>
        </p:spPr>
      </p:pic>
      <p:pic>
        <p:nvPicPr>
          <p:cNvPr id="73730" name="Picture 2" descr="На изображении может находиться: один или несколько человек, люди стоят и в помещен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6074" y="1400174"/>
            <a:ext cx="4295694" cy="3159125"/>
          </a:xfrm>
          <a:prstGeom prst="rect">
            <a:avLst/>
          </a:prstGeom>
          <a:noFill/>
        </p:spPr>
      </p:pic>
      <p:pic>
        <p:nvPicPr>
          <p:cNvPr id="73732" name="Picture 4" descr="На изображении может находиться: 8 человек, люди улыбаются, люди стоят и в помещен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2912" y="3057525"/>
            <a:ext cx="4129088" cy="3096817"/>
          </a:xfrm>
          <a:prstGeom prst="rect">
            <a:avLst/>
          </a:prstGeom>
          <a:noFill/>
        </p:spPr>
      </p:pic>
      <p:pic>
        <p:nvPicPr>
          <p:cNvPr id="10" name="Picture 4" descr="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6825" y="0"/>
            <a:ext cx="8377238" cy="1325563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Склад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комітету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Василець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Ю.В. – голова </a:t>
            </a:r>
          </a:p>
          <a:p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Гребенчукова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А.С.</a:t>
            </a:r>
          </a:p>
          <a:p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Спасіченко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С.П.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rectole0000000000"/>
          <p:cNvGraphicFramePr>
            <a:graphicFrameLocks/>
          </p:cNvGraphicFramePr>
          <p:nvPr/>
        </p:nvGraphicFramePr>
        <p:xfrm>
          <a:off x="7072313" y="1057276"/>
          <a:ext cx="4629150" cy="1800225"/>
        </p:xfrm>
        <a:graphic>
          <a:graphicData uri="http://schemas.openxmlformats.org/presentationml/2006/ole">
            <p:oleObj spid="_x0000_s1025" name="Рисунок" r:id="rId4" imgW="0" imgH="0" progId="StaticMetafile">
              <p:embed/>
            </p:oleObj>
          </a:graphicData>
        </a:graphic>
      </p:graphicFrame>
      <p:pic>
        <p:nvPicPr>
          <p:cNvPr id="1027" name="Picture 3" descr="D:\Презентация\Логотипы\Сонц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18547" y="3205161"/>
            <a:ext cx="3454366" cy="2167173"/>
          </a:xfrm>
          <a:prstGeom prst="rect">
            <a:avLst/>
          </a:prstGeom>
          <a:noFill/>
        </p:spPr>
      </p:pic>
      <p:pic>
        <p:nvPicPr>
          <p:cNvPr id="1028" name="Picture 4" descr="D:\ТИ\КМО ТЧХУ\логотип ОККУ с подложкой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3087" y="3038474"/>
            <a:ext cx="2347913" cy="2347913"/>
          </a:xfrm>
          <a:prstGeom prst="rect">
            <a:avLst/>
          </a:prstGeom>
          <a:noFill/>
        </p:spPr>
      </p:pic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77FB1577-6AB4-41A2-AF91-9EEBD6194E27}"/>
              </a:ext>
            </a:extLst>
          </p:cNvPr>
          <p:cNvSpPr txBox="1">
            <a:spLocks/>
          </p:cNvSpPr>
          <p:nvPr/>
        </p:nvSpPr>
        <p:spPr>
          <a:xfrm>
            <a:off x="5550696" y="5564979"/>
            <a:ext cx="2700337" cy="65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#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Podil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RedCross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043737" cy="1185863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ПОДЯКИ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- 2019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5476" name="Picture 4" descr="https://scontent.fiev21-2.fna.fbcdn.net/v/t1.15752-9/78781275_455523218678773_7192574077532372992_n.jpg?_nc_cat=102&amp;_nc_ohc=a1lI5fE8kjgAQnjBloMjFqRNFo3nAbB9yivreDKoZRjCbBMvellnOrSjg&amp;_nc_ht=scontent.fiev21-2.fna&amp;oh=020e07f30b67f9be2f6085335adb8dfa&amp;oe=5E65E07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787" y="971548"/>
            <a:ext cx="6588126" cy="4941096"/>
          </a:xfrm>
          <a:prstGeom prst="rect">
            <a:avLst/>
          </a:prstGeom>
          <a:noFill/>
        </p:spPr>
      </p:pic>
      <p:pic>
        <p:nvPicPr>
          <p:cNvPr id="9" name="Picture 2" descr="На изображении может находиться: 4 челове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0964" y="185736"/>
            <a:ext cx="4149255" cy="5815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26" y="0"/>
            <a:ext cx="8486774" cy="1325563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ВОЛОНТЕРСТВО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6258" name="Picture 2" descr="На изображении может находиться: 3 человека, люди сидят и в помещен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5523" y="0"/>
            <a:ext cx="3070226" cy="2302670"/>
          </a:xfrm>
          <a:prstGeom prst="rect">
            <a:avLst/>
          </a:prstGeom>
          <a:noFill/>
        </p:spPr>
      </p:pic>
      <p:pic>
        <p:nvPicPr>
          <p:cNvPr id="96260" name="Picture 4" descr="На изображении может находиться: 5 человек, люди улыбаются, люди стоят, небо и на улиц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8034" y="2486025"/>
            <a:ext cx="2368154" cy="3157538"/>
          </a:xfrm>
          <a:prstGeom prst="rect">
            <a:avLst/>
          </a:prstGeom>
          <a:noFill/>
        </p:spPr>
      </p:pic>
      <p:pic>
        <p:nvPicPr>
          <p:cNvPr id="96264" name="Picture 8" descr="https://scontent.fiev21-2.fna.fbcdn.net/v/t1.15752-9/79248222_352552288951103_7198893112591122432_n.jpg?_nc_cat=111&amp;_nc_ohc=OUqznGLMRmYAQlAZb2ZVf3UA9c2rkp4tDqF9uEF9KWq4bPnrjA9ccoIsw&amp;_nc_ht=scontent.fiev21-2.fna&amp;oh=51bbadf372d94f82986c9b6ec7faaa56&amp;oe=5E7CF0F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7626" y="1100139"/>
            <a:ext cx="3340099" cy="2505074"/>
          </a:xfrm>
          <a:prstGeom prst="rect">
            <a:avLst/>
          </a:prstGeom>
          <a:noFill/>
        </p:spPr>
      </p:pic>
      <p:pic>
        <p:nvPicPr>
          <p:cNvPr id="12" name="Picture 4" descr="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На изображении может находиться: 3 человека, люди сидят, стол, ребенок и на улиц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450" y="1757362"/>
            <a:ext cx="4724401" cy="3543301"/>
          </a:xfrm>
          <a:prstGeom prst="rect">
            <a:avLst/>
          </a:prstGeom>
          <a:noFill/>
        </p:spPr>
      </p:pic>
      <p:pic>
        <p:nvPicPr>
          <p:cNvPr id="29700" name="Picture 4" descr="На изображении может находиться: один или несколько человек, люди едят, люди сидят, ребенок, обувь, на улице и ед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56200" y="3762374"/>
            <a:ext cx="3587751" cy="2690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600324" y="0"/>
            <a:ext cx="9591675" cy="97155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Зв</a:t>
            </a:r>
            <a:r>
              <a:rPr lang="uk-UA" b="1" dirty="0" err="1" smtClean="0">
                <a:latin typeface="Monotype Corsiva" pitchFamily="66" charset="0"/>
              </a:rPr>
              <a:t>іт</a:t>
            </a:r>
            <a:r>
              <a:rPr lang="uk-UA" b="1" dirty="0" smtClean="0">
                <a:latin typeface="Monotype Corsiva" pitchFamily="66" charset="0"/>
              </a:rPr>
              <a:t> про діяльність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1571624" y="1143000"/>
            <a:ext cx="10620375" cy="5715000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Адресна допомога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Допомога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безхатчінкам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та потребуючим</a:t>
            </a:r>
          </a:p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Психо–соціальна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підтримка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Програми дозвілля та навчання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першій допомозі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Масові заходи дозвілля з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партнерскими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організаціями</a:t>
            </a:r>
          </a:p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Допомага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дитячим будинкам та підтримка дітей з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інтернатних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закладів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Популяризація донорства крові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Підтримка державних установ та організацій</a:t>
            </a:r>
            <a:endParaRPr lang="uk-UA" dirty="0" smtClean="0"/>
          </a:p>
          <a:p>
            <a:endParaRPr lang="ru-RU" dirty="0" smtClean="0"/>
          </a:p>
        </p:txBody>
      </p:sp>
      <p:pic>
        <p:nvPicPr>
          <p:cNvPr id="8" name="Picture 4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39843" y="171450"/>
            <a:ext cx="11952157" cy="1057275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БОХО - СТАЙЛ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62425" y="814387"/>
            <a:ext cx="4324350" cy="2357438"/>
          </a:xfrm>
        </p:spPr>
        <p:txBody>
          <a:bodyPr>
            <a:normAutofit lnSpcReduction="10000"/>
          </a:bodyPr>
          <a:lstStyle/>
          <a:p>
            <a:pPr marL="0">
              <a:spcBef>
                <a:spcPts val="0"/>
              </a:spcBef>
              <a:buFontTx/>
              <a:buNone/>
              <a:defRPr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Допомога безхатченкам: </a:t>
            </a:r>
          </a:p>
          <a:p>
            <a:pPr marL="0">
              <a:spcBef>
                <a:spcPts val="0"/>
              </a:spcBef>
              <a:buFontTx/>
              <a:buChar char="-"/>
              <a:defRPr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Одяг</a:t>
            </a:r>
          </a:p>
          <a:p>
            <a:pPr marL="0">
              <a:spcBef>
                <a:spcPts val="0"/>
              </a:spcBef>
              <a:buFontTx/>
              <a:buChar char="-"/>
              <a:defRPr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Ліки</a:t>
            </a:r>
          </a:p>
          <a:p>
            <a:pPr marL="0">
              <a:spcBef>
                <a:spcPts val="0"/>
              </a:spcBef>
              <a:buFontTx/>
              <a:buChar char="-"/>
              <a:defRPr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Гігієна</a:t>
            </a:r>
          </a:p>
          <a:p>
            <a:pPr marL="0">
              <a:spcBef>
                <a:spcPts val="0"/>
              </a:spcBef>
              <a:buFontTx/>
              <a:buChar char="-"/>
              <a:defRPr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Продукти харчування</a:t>
            </a:r>
          </a:p>
          <a:p>
            <a:pPr marL="0">
              <a:spcBef>
                <a:spcPts val="0"/>
              </a:spcBef>
              <a:buFontTx/>
              <a:buChar char="-"/>
              <a:defRPr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Профілактика ВІЛ</a:t>
            </a:r>
          </a:p>
          <a:p>
            <a:pPr>
              <a:buFontTx/>
              <a:buChar char="-"/>
              <a:defRPr/>
            </a:pPr>
            <a:endParaRPr lang="ru-RU" dirty="0"/>
          </a:p>
        </p:txBody>
      </p:sp>
      <p:pic>
        <p:nvPicPr>
          <p:cNvPr id="52226" name="Picture 2" descr="На изображении может находиться: 2 человека, люди стоя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71" y="3319464"/>
            <a:ext cx="3346449" cy="2509836"/>
          </a:xfrm>
          <a:prstGeom prst="rect">
            <a:avLst/>
          </a:prstGeom>
          <a:noFill/>
        </p:spPr>
      </p:pic>
      <p:pic>
        <p:nvPicPr>
          <p:cNvPr id="14" name="Picture 2" descr="На изображении может находиться: один или несколько челов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0" y="357186"/>
            <a:ext cx="3352801" cy="2514601"/>
          </a:xfrm>
          <a:prstGeom prst="rect">
            <a:avLst/>
          </a:prstGeom>
          <a:noFill/>
        </p:spPr>
      </p:pic>
      <p:pic>
        <p:nvPicPr>
          <p:cNvPr id="52230" name="Picture 6" descr="На изображении может находиться: 1 человек, сидит и на улиц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70389" y="3128962"/>
            <a:ext cx="1816099" cy="2970112"/>
          </a:xfrm>
          <a:prstGeom prst="rect">
            <a:avLst/>
          </a:prstGeom>
          <a:noFill/>
        </p:spPr>
      </p:pic>
      <p:pic>
        <p:nvPicPr>
          <p:cNvPr id="52236" name="Picture 12" descr="На изображении может находиться: 1 человек, стоит, ребенок и на улиц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70975" y="400050"/>
            <a:ext cx="2925365" cy="3900488"/>
          </a:xfrm>
          <a:prstGeom prst="rect">
            <a:avLst/>
          </a:prstGeom>
          <a:noFill/>
        </p:spPr>
      </p:pic>
      <p:pic>
        <p:nvPicPr>
          <p:cNvPr id="52234" name="Picture 10" descr="На изображении может находиться: 2 человека, люди стоя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7848" y="3304585"/>
            <a:ext cx="3587752" cy="26888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8586789" cy="1114425"/>
          </a:xfrm>
        </p:spPr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Підтримка пенсіонерів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На изображении может находиться: один или несколько человек и люди сидя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15351" y="300036"/>
            <a:ext cx="3333747" cy="2500311"/>
          </a:xfrm>
          <a:prstGeom prst="rect">
            <a:avLst/>
          </a:prstGeom>
          <a:noFill/>
        </p:spPr>
      </p:pic>
      <p:pic>
        <p:nvPicPr>
          <p:cNvPr id="87048" name="Picture 8" descr="На изображении может находиться: 3 человека, люди сидят и люди стоя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4" y="3223172"/>
            <a:ext cx="3618993" cy="2491828"/>
          </a:xfrm>
          <a:prstGeom prst="rect">
            <a:avLst/>
          </a:prstGeom>
          <a:noFill/>
        </p:spPr>
      </p:pic>
      <p:pic>
        <p:nvPicPr>
          <p:cNvPr id="87050" name="Picture 10" descr="На изображении может находиться: 5 человек, люди улыбаютс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0" y="952498"/>
            <a:ext cx="7229478" cy="5422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8912" y="0"/>
            <a:ext cx="7786688" cy="1325563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ОСОБЛИВІ ЕМОЦІЇ СЕРЦЯ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4529137"/>
            <a:ext cx="4791075" cy="16478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0660" name="Picture 4" descr="На изображении может находиться: один или несколько человек, люди спят и часть тела крупным план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6562" y="1034651"/>
            <a:ext cx="3459163" cy="2594373"/>
          </a:xfrm>
          <a:prstGeom prst="rect">
            <a:avLst/>
          </a:prstGeom>
          <a:noFill/>
        </p:spPr>
      </p:pic>
      <p:pic>
        <p:nvPicPr>
          <p:cNvPr id="70664" name="Picture 8" descr="На изображении может находиться: 5 человек, люди сидят и в помещен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9" y="1017985"/>
            <a:ext cx="3328987" cy="2496740"/>
          </a:xfrm>
          <a:prstGeom prst="rect">
            <a:avLst/>
          </a:prstGeom>
          <a:noFill/>
        </p:spPr>
      </p:pic>
      <p:pic>
        <p:nvPicPr>
          <p:cNvPr id="70666" name="Picture 10" descr="На изображении может находиться: 1 человек, улыбается, сиди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227" y="3643313"/>
            <a:ext cx="3448050" cy="2586038"/>
          </a:xfrm>
          <a:prstGeom prst="rect">
            <a:avLst/>
          </a:prstGeom>
          <a:noFill/>
        </p:spPr>
      </p:pic>
      <p:pic>
        <p:nvPicPr>
          <p:cNvPr id="70668" name="Picture 12" descr="На изображении может находиться: 1 челове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3583780"/>
            <a:ext cx="3402012" cy="2551510"/>
          </a:xfrm>
          <a:prstGeom prst="rect">
            <a:avLst/>
          </a:prstGeom>
          <a:noFill/>
        </p:spPr>
      </p:pic>
      <p:pic>
        <p:nvPicPr>
          <p:cNvPr id="70670" name="Picture 14" descr="На изображении может находиться: 9 человек, люди улыбаются, люди стоят и на улиц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71976" y="1028699"/>
            <a:ext cx="3305176" cy="2478883"/>
          </a:xfrm>
          <a:prstGeom prst="rect">
            <a:avLst/>
          </a:prstGeom>
          <a:noFill/>
        </p:spPr>
      </p:pic>
      <p:pic>
        <p:nvPicPr>
          <p:cNvPr id="16" name="Picture 4" descr="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На изображении может находиться: 2 человека, ребенок, часть тела крупным планом и в помещени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99488" y="3817408"/>
            <a:ext cx="2130425" cy="2840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7950" y="0"/>
            <a:ext cx="9544050" cy="1325563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ПСИХОСОЦІАЛЬНА ПІДТРИМКА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5337" y="3500437"/>
            <a:ext cx="3305176" cy="27908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5234" name="Picture 2" descr="На изображении может находиться: 14 человек, люди улыбаются, люди стоя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6038" y="1034654"/>
            <a:ext cx="3402013" cy="2551510"/>
          </a:xfrm>
          <a:prstGeom prst="rect">
            <a:avLst/>
          </a:prstGeom>
          <a:noFill/>
        </p:spPr>
      </p:pic>
      <p:pic>
        <p:nvPicPr>
          <p:cNvPr id="95236" name="Picture 4" descr="На изображении может находиться: один или несколько человек, люди едят, люди сидят, стол и е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875" y="1561568"/>
            <a:ext cx="3659188" cy="4878917"/>
          </a:xfrm>
          <a:prstGeom prst="rect">
            <a:avLst/>
          </a:prstGeom>
          <a:noFill/>
        </p:spPr>
      </p:pic>
      <p:pic>
        <p:nvPicPr>
          <p:cNvPr id="95240" name="Picture 8" descr="На изображении может находиться: 2 человека, люди сидят, стол и в помещен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3400" y="3807766"/>
            <a:ext cx="3673476" cy="2758934"/>
          </a:xfrm>
          <a:prstGeom prst="rect">
            <a:avLst/>
          </a:prstGeom>
          <a:noFill/>
        </p:spPr>
      </p:pic>
      <p:pic>
        <p:nvPicPr>
          <p:cNvPr id="12" name="Picture 4" descr="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На изображении может находиться: 2 человека, люди стоят и в помещени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93051" y="1100139"/>
            <a:ext cx="4051297" cy="30384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3075" y="0"/>
            <a:ext cx="10791825" cy="98583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ДИТЯЧА АКАДЕМІЯ ПЕРШОЇ ДОПОМОГИ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090" name="Picture 2" descr="На изображении может находиться: 1 человек, в помещен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7499" y="1057276"/>
            <a:ext cx="3087689" cy="2315767"/>
          </a:xfrm>
          <a:prstGeom prst="rect">
            <a:avLst/>
          </a:prstGeom>
          <a:noFill/>
        </p:spPr>
      </p:pic>
      <p:pic>
        <p:nvPicPr>
          <p:cNvPr id="89092" name="Picture 4" descr="На изображении может находиться: 8 человек, люди улыбаются, люди стоя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0338" y="3820715"/>
            <a:ext cx="3230564" cy="2422923"/>
          </a:xfrm>
          <a:prstGeom prst="rect">
            <a:avLst/>
          </a:prstGeom>
          <a:noFill/>
        </p:spPr>
      </p:pic>
      <p:pic>
        <p:nvPicPr>
          <p:cNvPr id="89096" name="Picture 8" descr="На изображении может находиться: 2 человека, люди улыбаются, люди стоят и на улиц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6537" y="3606401"/>
            <a:ext cx="3573464" cy="2680099"/>
          </a:xfrm>
          <a:prstGeom prst="rect">
            <a:avLst/>
          </a:prstGeom>
          <a:noFill/>
        </p:spPr>
      </p:pic>
      <p:pic>
        <p:nvPicPr>
          <p:cNvPr id="89098" name="Picture 10" descr="На изображении может находиться: 2 человека, люди улыбаютс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939" y="942974"/>
            <a:ext cx="2938938" cy="5343525"/>
          </a:xfrm>
          <a:prstGeom prst="rect">
            <a:avLst/>
          </a:prstGeom>
          <a:noFill/>
        </p:spPr>
      </p:pic>
      <p:sp>
        <p:nvSpPr>
          <p:cNvPr id="10" name="Текст 2">
            <a:extLst>
              <a:ext uri="{FF2B5EF4-FFF2-40B4-BE49-F238E27FC236}">
                <a16:creationId xmlns="" xmlns:a16="http://schemas.microsoft.com/office/drawing/2014/main" id="{BAF95A66-2DA8-4212-B61F-B70409B91F59}"/>
              </a:ext>
            </a:extLst>
          </p:cNvPr>
          <p:cNvSpPr txBox="1">
            <a:spLocks/>
          </p:cNvSpPr>
          <p:nvPr/>
        </p:nvSpPr>
        <p:spPr>
          <a:xfrm>
            <a:off x="0" y="6359857"/>
            <a:ext cx="12192000" cy="213350"/>
          </a:xfrm>
          <a:prstGeom prst="rect">
            <a:avLst/>
          </a:prstGeom>
          <a:solidFill>
            <a:srgbClr val="DA291C"/>
          </a:solidFill>
        </p:spPr>
        <p:txBody>
          <a:bodyPr vert="horz" lIns="91440" tIns="45720" rIns="91440" bIns="45720" rtlCol="0" anchor="ctr"/>
          <a:lstStyle>
            <a:defPPr>
              <a:defRPr lang="uk-UA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" name="Picture 2" descr="D:\Изображения\ТЧХУ_лого.jpg">
            <a:extLst>
              <a:ext uri="{FF2B5EF4-FFF2-40B4-BE49-F238E27FC236}">
                <a16:creationId xmlns="" xmlns:a16="http://schemas.microsoft.com/office/drawing/2014/main" id="{23175BE5-6826-4CB1-806E-E436ACEA9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246" y="6143142"/>
            <a:ext cx="653499" cy="6467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На данном изображении может находиться: 10 человек, люди улыбаются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17392" y="1019176"/>
            <a:ext cx="3655483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2890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138</Words>
  <Application>Microsoft Office PowerPoint</Application>
  <PresentationFormat>Произвольный</PresentationFormat>
  <Paragraphs>39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Picture (Metafile)</vt:lpstr>
      <vt:lpstr>Слайд 1</vt:lpstr>
      <vt:lpstr>Склад комітету</vt:lpstr>
      <vt:lpstr>ВОЛОНТЕРСТВО</vt:lpstr>
      <vt:lpstr>Звіт про діяльність</vt:lpstr>
      <vt:lpstr>БОХО - СТАЙЛ </vt:lpstr>
      <vt:lpstr>Підтримка пенсіонерів</vt:lpstr>
      <vt:lpstr>ОСОБЛИВІ ЕМОЦІЇ СЕРЦЯ</vt:lpstr>
      <vt:lpstr>ПСИХОСОЦІАЛЬНА ПІДТРИМКА</vt:lpstr>
      <vt:lpstr>ДИТЯЧА АКАДЕМІЯ ПЕРШОЇ ДОПОМОГИ</vt:lpstr>
      <vt:lpstr>ЮНИЙ РЯТІВНИК В ЗАКЛАДАХ ОСВІТИ</vt:lpstr>
      <vt:lpstr>ЮНИЙ РЯТІВНИК В ЗАКЛАДАХ ОСВІТИ</vt:lpstr>
      <vt:lpstr>ТРЕНІНГИ З ПЕРШОЇ ДОПОМОГИ</vt:lpstr>
      <vt:lpstr>МЕДИКО-СОЦІАЛЬНИЙ ЦЕНТР</vt:lpstr>
      <vt:lpstr>Пункт обігріву</vt:lpstr>
      <vt:lpstr>СПІВПРАЦЯ</vt:lpstr>
      <vt:lpstr>ПОПУЛЯРИЗАЦІЯ РАЙОННИХ ПРОГРАМ</vt:lpstr>
      <vt:lpstr>Організація дозвілля для дітей з інтернатних закладів та з сімей СЖО</vt:lpstr>
      <vt:lpstr>РАЙОННІ АКЦІЇ</vt:lpstr>
      <vt:lpstr> МІЖНАРОДНІ  ГОСТІ НА ПОДОЛІ</vt:lpstr>
      <vt:lpstr>ПОДЯКИ - 2019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#RedCrossPodil</dc:title>
  <dc:creator>Надя Наконечная</dc:creator>
  <cp:lastModifiedBy>Таня</cp:lastModifiedBy>
  <cp:revision>67</cp:revision>
  <dcterms:created xsi:type="dcterms:W3CDTF">2019-06-17T08:56:10Z</dcterms:created>
  <dcterms:modified xsi:type="dcterms:W3CDTF">2020-02-03T16:09:06Z</dcterms:modified>
</cp:coreProperties>
</file>